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ags/tag1.xml" ContentType="application/vnd.openxmlformats-officedocument.presentationml.tags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756" r:id="rId2"/>
    <p:sldMasterId id="2147483825" r:id="rId3"/>
  </p:sldMasterIdLst>
  <p:notesMasterIdLst>
    <p:notesMasterId r:id="rId29"/>
  </p:notesMasterIdLst>
  <p:sldIdLst>
    <p:sldId id="2147479184" r:id="rId4"/>
    <p:sldId id="2147479191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147479227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16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E0F61-96E1-4EB6-9BD7-D28DBEE7D591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B81995-BBE9-422A-A784-037BE69F1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7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AD61830B-85AB-908F-E819-D770B13C7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28600"/>
            <a:ext cx="3429000" cy="2286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BB85D-C5E9-56A1-5B2C-F294052461D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© 2024 Cognizant | Private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F4630-F4DE-449C-EDFB-181F737A1E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EFD08-C94F-6048-8AD6-4B7ED2EB73E5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408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873F03B0-8803-3B08-F3E3-DBF46002A5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28600"/>
            <a:ext cx="3429000" cy="2286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CF9FB-F17A-39D6-BF04-52481E6C354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© 2024 Cognizant | Private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D3681-268A-A690-7EA7-09671C8B98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EFD08-C94F-6048-8AD6-4B7ED2EB73E5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8549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10CED6B5-AD7C-16C8-100F-A3D2069DB2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28600"/>
            <a:ext cx="3429000" cy="2286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6C944-68B8-95FA-E66E-CC85FCAD995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© 2024 Cognizant | Private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56D82-3360-4666-95A1-D998D386F4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EFD08-C94F-6048-8AD6-4B7ED2EB73E5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3347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svg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svg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ags" Target="../tags/tag3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1201687" y="2662637"/>
            <a:ext cx="674062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COVERS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0002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30394C-5C91-9DEE-E78B-8B2737F22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794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0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9538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9343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C7F1F-725F-1A52-1D97-F08B00EAAD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B4EFF-B670-387B-EBF2-318801CE65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4DEEBD-7FD8-B1BF-8875-FF2A60284D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8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1623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2953574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light - no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73A3D6-80E4-AC3E-7815-5FDC789342D0}"/>
              </a:ext>
            </a:extLst>
          </p:cNvPr>
          <p:cNvSpPr/>
          <p:nvPr/>
        </p:nvSpPr>
        <p:spPr>
          <a:xfrm>
            <a:off x="0" y="0"/>
            <a:ext cx="316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2022224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581858" y="1896274"/>
            <a:ext cx="7980284" cy="306545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DARK 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54427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383D916-FBF7-8EA7-4311-2FD3E10E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9D40ACC-00F3-03AD-3DB1-6487497FA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DA0B9D4-7BD8-9FB8-A351-972423D1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591ACBB7-11CF-0324-65ED-7CE580E3A1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95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uper head, sub head, footnote - 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C58C5DC1-02D1-ACC1-37E9-20232B4078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824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1C004D1-9C96-9E3A-B3CF-E648F181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8F63855-627B-94BE-7770-B3F2F8F1D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918DA7-E1E1-1CFE-6E02-09FE2AA2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39ECF048-F463-0BC0-00A8-80B618B315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4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57975"/>
            <a:ext cx="8458200" cy="145424"/>
          </a:xfrm>
        </p:spPr>
        <p:txBody>
          <a:bodyPr/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F805300B-96D9-F036-71EF-3F86B3B72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64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 - gradient 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 userDrawn="1"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0FEF8-3A34-CD8C-A6FB-CE13CAA3B7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82FF47A8-7CF0-F27D-023E-57FE9B7138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86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21155"/>
            <a:ext cx="3909057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1DE60F7F-2598-AFEF-3685-42666554A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ree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4D269101-9011-77BF-B029-F362C603BB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89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ison horizontal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72C70445-48B0-9FD3-49CD-384BFCCB67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2900" y="5978316"/>
            <a:ext cx="8458200" cy="93680"/>
          </a:xfrm>
        </p:spPr>
        <p:txBody>
          <a:bodyPr anchor="b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5EE48CC-AC3C-AD12-0F6B-6F8CB2E6EC5E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8B6686-C28E-A83C-319D-33930A551B41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Cognizant Logo_rgb_rev_2023" descr="Cognizant logo reversed, SVG format">
            <a:extLst>
              <a:ext uri="{FF2B5EF4-FFF2-40B4-BE49-F238E27FC236}">
                <a16:creationId xmlns:a16="http://schemas.microsoft.com/office/drawing/2014/main" id="{8EF2B9B7-A970-B060-F759-FFA1C8972D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06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7B872B-0E81-EACD-CA82-14E1DB182F48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5720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gnizant Logo_rgb_rev_2023" descr="Cognizant logo reversed, SVG format">
            <a:extLst>
              <a:ext uri="{FF2B5EF4-FFF2-40B4-BE49-F238E27FC236}">
                <a16:creationId xmlns:a16="http://schemas.microsoft.com/office/drawing/2014/main" id="{FC29E878-865C-DE37-D860-F62A7822B4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07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C4BD05FC-72E2-D49F-5723-85E3F31D26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45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0967F69A-1700-3CED-CEEE-EDC587850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2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-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7922929-B64F-A5FD-E813-DE4E4B4760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6D064D0-10B1-84E9-43BC-A587DFCF255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57F07D9-AB26-FAA7-F6B2-13FC833B91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3F28610E-22AA-1C1B-C7F0-DD2EE706F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60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RY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46625" y="2662638"/>
            <a:ext cx="745075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IMAGERY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0483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88C8F82A-3BDD-4832-FBE3-E4EA9DC8D02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B7DBAB-080F-4B67-994D-0695A8EEE0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B887B-6507-E9E7-6352-B825F1F0F5F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E64F9-7C61-C44F-A370-C65AE108194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E8873-455E-923B-1219-1607269A283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2969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full ble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E4608A-2C9D-8AC0-0EE2-0A3DE403F9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BDCDEC-14FD-8C34-93CD-BF169FDDE98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428EDA-797C-145E-CD31-0E63FC8911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</p:spTree>
    <p:extLst>
      <p:ext uri="{BB962C8B-B14F-4D97-AF65-F5344CB8AC3E}">
        <p14:creationId xmlns:p14="http://schemas.microsoft.com/office/powerpoint/2010/main" val="3821131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 - gradient 2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 userDrawn="1"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B5A0F4-9AAB-4DDF-CF55-9A7C1A97CF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10928C0D-93E9-B015-DAA2-F15DE1B8AA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05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17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00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30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589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o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white"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2B4BD740-217D-D8B8-0418-4E6D155063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0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912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introduction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 bwMode="white"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white"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 bwMode="white"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white"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 bwMode="white"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white"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 bwMode="white"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 bwMode="white"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 bwMode="white"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289D256D-EB50-B40B-6594-8D04791EFF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596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o alt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white"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BECD7034-456B-359A-4008-D8F48DBDB2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18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introduction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2211729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 alt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383707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 - gradient 3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CFA061-257C-B680-CB8A-410FE77C6A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9CDEB77C-83A9-471E-0DD7-632772E15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4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2746794"/>
            <a:ext cx="5638799" cy="369332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03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INT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59263" y="1896276"/>
            <a:ext cx="7625485" cy="3065455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PRINT</a:t>
            </a:r>
            <a:b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</a:b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07718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7C8D286-D420-EE2D-6164-1E5FF70C422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84582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2328515-FC2B-A5A7-A51D-AD83EA14866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78C47A-CC18-2B7E-01BA-B71033C96E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B43DAB-918E-9FD2-A5E8-F9530136AAE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0138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FB2AB4E-99EA-866B-42DB-AA6B0640E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9FBA165-B4C4-9560-3B73-D4440E1274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55393B2-66D7-C532-B4ED-1C7095A892B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96471B-AF2B-8429-A5BE-4098F30AC5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F811353-C714-762F-1AAE-32044BE7B552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229350" y="1447801"/>
            <a:ext cx="2571750" cy="4716463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6193703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259B0F51-32FC-A168-2D3A-C5941F904A9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9350" y="1447801"/>
            <a:ext cx="2571750" cy="4716463"/>
          </a:xfrm>
          <a:noFill/>
        </p:spPr>
        <p:txBody>
          <a:bodyPr bIns="1280160" anchor="ctr" anchorCtr="0"/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6871F2F-0300-3464-E2A2-7AF48ACCDA0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5A834-2BF7-D718-8760-B751F1362C5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D15E00-493E-DA78-52D5-886D4490A1D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550889-1E0E-444C-2EB8-5E1C1E1649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27730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A497A1BE-986B-0BD6-76A5-85ABDFBA41E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4786" y="2016681"/>
            <a:ext cx="2468881" cy="25282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10000"/>
              </a:lnSpc>
              <a:spcBef>
                <a:spcPts val="900"/>
              </a:spcBef>
              <a:buNone/>
              <a:defRPr sz="825">
                <a:solidFill>
                  <a:schemeClr val="accent1"/>
                </a:solidFill>
              </a:defRPr>
            </a:lvl1pPr>
            <a:lvl2pPr marL="9525" marR="0" indent="0" algn="l" defTabSz="685628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675" i="1">
                <a:solidFill>
                  <a:schemeClr val="tx2"/>
                </a:solidFill>
              </a:defRPr>
            </a:lvl2pPr>
            <a:lvl3pPr marL="7144" indent="464344">
              <a:buFontTx/>
              <a:buNone/>
              <a:tabLst/>
              <a:defRPr sz="675"/>
            </a:lvl3pPr>
          </a:lstStyle>
          <a:p>
            <a:pPr lvl="0"/>
            <a:r>
              <a:rPr lang="en-US" dirty="0"/>
              <a:t>Click to edit text</a:t>
            </a:r>
          </a:p>
          <a:p>
            <a:pPr marL="9525" marR="0" lvl="1" indent="0" algn="l" defTabSz="685628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F16D66-A061-BB80-4196-FA88563E9FC5}"/>
              </a:ext>
            </a:extLst>
          </p:cNvPr>
          <p:cNvCxnSpPr>
            <a:cxnSpLocks noChangeAspect="1"/>
          </p:cNvCxnSpPr>
          <p:nvPr/>
        </p:nvCxnSpPr>
        <p:spPr>
          <a:xfrm>
            <a:off x="6334787" y="1455541"/>
            <a:ext cx="2366010" cy="0"/>
          </a:xfrm>
          <a:prstGeom prst="line">
            <a:avLst/>
          </a:prstGeom>
          <a:ln w="12700" cap="sq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443B4273-80BC-4D4B-45D3-71EA235891D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j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8D18051-2FD4-FBBA-DF0A-5AA5724D4CE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74FFEF-C1C1-A6A5-579D-03460B4B7B4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3CD4671-5EA7-FBFD-25EC-C2EB1310BC2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4239B95-1BE5-65A8-8088-4245AFE6DC2A}"/>
              </a:ext>
            </a:extLst>
          </p:cNvPr>
          <p:cNvSpPr>
            <a:spLocks noChangeAspect="1"/>
          </p:cNvSpPr>
          <p:nvPr/>
        </p:nvSpPr>
        <p:spPr>
          <a:xfrm>
            <a:off x="6337972" y="1583574"/>
            <a:ext cx="219456" cy="297056"/>
          </a:xfrm>
          <a:custGeom>
            <a:avLst/>
            <a:gdLst>
              <a:gd name="connsiteX0" fmla="*/ 305136 w 336446"/>
              <a:gd name="connsiteY0" fmla="*/ 0 h 341560"/>
              <a:gd name="connsiteX1" fmla="*/ 336446 w 336446"/>
              <a:gd name="connsiteY1" fmla="*/ 49811 h 341560"/>
              <a:gd name="connsiteX2" fmla="*/ 278808 w 336446"/>
              <a:gd name="connsiteY2" fmla="*/ 98554 h 341560"/>
              <a:gd name="connsiteX3" fmla="*/ 258172 w 336446"/>
              <a:gd name="connsiteY3" fmla="*/ 192839 h 341560"/>
              <a:gd name="connsiteX4" fmla="*/ 325061 w 336446"/>
              <a:gd name="connsiteY4" fmla="*/ 192839 h 341560"/>
              <a:gd name="connsiteX5" fmla="*/ 325061 w 336446"/>
              <a:gd name="connsiteY5" fmla="*/ 341560 h 341560"/>
              <a:gd name="connsiteX6" fmla="*/ 187725 w 336446"/>
              <a:gd name="connsiteY6" fmla="*/ 341560 h 341560"/>
              <a:gd name="connsiteX7" fmla="*/ 187725 w 336446"/>
              <a:gd name="connsiteY7" fmla="*/ 224149 h 341560"/>
              <a:gd name="connsiteX8" fmla="*/ 210495 w 336446"/>
              <a:gd name="connsiteY8" fmla="*/ 86101 h 341560"/>
              <a:gd name="connsiteX9" fmla="*/ 305136 w 336446"/>
              <a:gd name="connsiteY9" fmla="*/ 0 h 341560"/>
              <a:gd name="connsiteX10" fmla="*/ 117411 w 336446"/>
              <a:gd name="connsiteY10" fmla="*/ 0 h 341560"/>
              <a:gd name="connsiteX11" fmla="*/ 148721 w 336446"/>
              <a:gd name="connsiteY11" fmla="*/ 49811 h 341560"/>
              <a:gd name="connsiteX12" fmla="*/ 91083 w 336446"/>
              <a:gd name="connsiteY12" fmla="*/ 98554 h 341560"/>
              <a:gd name="connsiteX13" fmla="*/ 70447 w 336446"/>
              <a:gd name="connsiteY13" fmla="*/ 192839 h 341560"/>
              <a:gd name="connsiteX14" fmla="*/ 137336 w 336446"/>
              <a:gd name="connsiteY14" fmla="*/ 192839 h 341560"/>
              <a:gd name="connsiteX15" fmla="*/ 137336 w 336446"/>
              <a:gd name="connsiteY15" fmla="*/ 341560 h 341560"/>
              <a:gd name="connsiteX16" fmla="*/ 0 w 336446"/>
              <a:gd name="connsiteY16" fmla="*/ 341560 h 341560"/>
              <a:gd name="connsiteX17" fmla="*/ 0 w 336446"/>
              <a:gd name="connsiteY17" fmla="*/ 224149 h 341560"/>
              <a:gd name="connsiteX18" fmla="*/ 22770 w 336446"/>
              <a:gd name="connsiteY18" fmla="*/ 86101 h 341560"/>
              <a:gd name="connsiteX19" fmla="*/ 117411 w 336446"/>
              <a:gd name="connsiteY19" fmla="*/ 0 h 3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6446" h="341560">
                <a:moveTo>
                  <a:pt x="305136" y="0"/>
                </a:moveTo>
                <a:lnTo>
                  <a:pt x="336446" y="49811"/>
                </a:lnTo>
                <a:cubicBezTo>
                  <a:pt x="310354" y="60722"/>
                  <a:pt x="291142" y="76969"/>
                  <a:pt x="278808" y="98554"/>
                </a:cubicBezTo>
                <a:cubicBezTo>
                  <a:pt x="266473" y="120139"/>
                  <a:pt x="259595" y="151567"/>
                  <a:pt x="258172" y="192839"/>
                </a:cubicBezTo>
                <a:lnTo>
                  <a:pt x="325061" y="192839"/>
                </a:lnTo>
                <a:lnTo>
                  <a:pt x="325061" y="341560"/>
                </a:lnTo>
                <a:lnTo>
                  <a:pt x="187725" y="341560"/>
                </a:lnTo>
                <a:lnTo>
                  <a:pt x="187725" y="224149"/>
                </a:lnTo>
                <a:cubicBezTo>
                  <a:pt x="187725" y="160581"/>
                  <a:pt x="195315" y="114565"/>
                  <a:pt x="210495" y="86101"/>
                </a:cubicBezTo>
                <a:cubicBezTo>
                  <a:pt x="230420" y="48150"/>
                  <a:pt x="261967" y="19450"/>
                  <a:pt x="305136" y="0"/>
                </a:cubicBezTo>
                <a:close/>
                <a:moveTo>
                  <a:pt x="117411" y="0"/>
                </a:moveTo>
                <a:lnTo>
                  <a:pt x="148721" y="49811"/>
                </a:lnTo>
                <a:cubicBezTo>
                  <a:pt x="122629" y="60722"/>
                  <a:pt x="103417" y="76969"/>
                  <a:pt x="91083" y="98554"/>
                </a:cubicBezTo>
                <a:cubicBezTo>
                  <a:pt x="78748" y="120139"/>
                  <a:pt x="71870" y="151567"/>
                  <a:pt x="70447" y="192839"/>
                </a:cubicBezTo>
                <a:lnTo>
                  <a:pt x="137336" y="192839"/>
                </a:lnTo>
                <a:lnTo>
                  <a:pt x="137336" y="341560"/>
                </a:lnTo>
                <a:lnTo>
                  <a:pt x="0" y="341560"/>
                </a:lnTo>
                <a:lnTo>
                  <a:pt x="0" y="224149"/>
                </a:lnTo>
                <a:cubicBezTo>
                  <a:pt x="0" y="160581"/>
                  <a:pt x="7590" y="114565"/>
                  <a:pt x="22770" y="86101"/>
                </a:cubicBezTo>
                <a:cubicBezTo>
                  <a:pt x="42695" y="48150"/>
                  <a:pt x="74242" y="19450"/>
                  <a:pt x="1174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98201123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O NOT USE">
    <p:bg>
      <p:bgPr>
        <a:solidFill>
          <a:srgbClr val="B81F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3BE4D0-FD2D-17A7-0CB5-5D6CBED1C32D}"/>
              </a:ext>
            </a:extLst>
          </p:cNvPr>
          <p:cNvSpPr txBox="1"/>
          <p:nvPr/>
        </p:nvSpPr>
        <p:spPr>
          <a:xfrm>
            <a:off x="1185882" y="1411528"/>
            <a:ext cx="6772240" cy="403495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80000"/>
              </a:lnSpc>
              <a:spcAft>
                <a:spcPts val="900"/>
              </a:spcAft>
            </a:pPr>
            <a:r>
              <a:rPr lang="en-US" sz="7200" b="1" dirty="0">
                <a:solidFill>
                  <a:schemeClr val="bg1"/>
                </a:solidFill>
              </a:rPr>
              <a:t>DO NOT USE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ANY LAYOUTS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BEYOND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THIS POINT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2700" b="0" i="1" dirty="0">
                <a:solidFill>
                  <a:schemeClr val="bg1"/>
                </a:solidFill>
              </a:rPr>
              <a:t>They are not a part of the official template</a:t>
            </a:r>
          </a:p>
        </p:txBody>
      </p:sp>
    </p:spTree>
    <p:extLst>
      <p:ext uri="{BB962C8B-B14F-4D97-AF65-F5344CB8AC3E}">
        <p14:creationId xmlns:p14="http://schemas.microsoft.com/office/powerpoint/2010/main" val="243696662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1201687" y="2662637"/>
            <a:ext cx="674062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COVERS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71485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1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B373-B954-E6CF-C9C8-9AC20DDB243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754379" y="3185666"/>
            <a:ext cx="3017520" cy="747897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dirty="0"/>
              <a:t>Click to add title Arial 36pt bold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972F9C-09A7-DBD8-2D67-0D748097D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754379" y="4187953"/>
            <a:ext cx="3017520" cy="249299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buNone/>
              <a:defRPr sz="18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8BAD18-89D3-751D-5AD5-9D192969E4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754380" y="5221924"/>
            <a:ext cx="3017520" cy="140488"/>
          </a:xfrm>
        </p:spPr>
        <p:txBody>
          <a:bodyPr>
            <a:spAutoFit/>
          </a:bodyPr>
          <a:lstStyle>
            <a:lvl1pPr marL="0" indent="0">
              <a:buNone/>
              <a:defRPr sz="900"/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5" name="Cognizant Logo_rgb_rev_2023">
            <a:extLst>
              <a:ext uri="{FF2B5EF4-FFF2-40B4-BE49-F238E27FC236}">
                <a16:creationId xmlns:a16="http://schemas.microsoft.com/office/drawing/2014/main" id="{6D31EA89-5C1D-DE6B-0A5E-E426A85A66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356" y="534665"/>
            <a:ext cx="1337310" cy="3129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D708-80D4-E81A-396C-38F535D61CAA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602FB-08B6-9224-2ED9-82E1EB902A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08A7654-3A43-87A9-ABBA-350B88EB46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03245-CDE7-48AA-BD1B-F0D6935521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-2" r="-9" b="23"/>
          <a:stretch/>
        </p:blipFill>
        <p:spPr>
          <a:xfrm>
            <a:off x="3916470" y="-2"/>
            <a:ext cx="522753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03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681103"/>
            <a:ext cx="6534150" cy="747897"/>
          </a:xfrm>
        </p:spPr>
        <p:txBody>
          <a:bodyPr anchor="b">
            <a:spAutoFit/>
          </a:bodyPr>
          <a:lstStyle>
            <a:lvl1pPr algn="l">
              <a:defRPr sz="27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extra long presentation </a:t>
            </a:r>
            <a:br>
              <a:rPr lang="en-US" dirty="0"/>
            </a:br>
            <a:r>
              <a:rPr lang="en-US" dirty="0"/>
              <a:t>title Arial 36pt bold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54380" y="3885739"/>
            <a:ext cx="6534150" cy="2077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90000"/>
              </a:lnSpc>
              <a:buNone/>
              <a:defRPr sz="15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54380" y="5221923"/>
            <a:ext cx="859210" cy="1404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2"/>
                </a:solidFill>
              </a:defRPr>
            </a:lvl2pPr>
            <a:lvl3pPr marL="685800" indent="0">
              <a:buNone/>
              <a:defRPr>
                <a:solidFill>
                  <a:schemeClr val="bg2"/>
                </a:solidFill>
              </a:defRPr>
            </a:lvl3pPr>
            <a:lvl4pPr marL="1028700" indent="0">
              <a:buNone/>
              <a:defRPr>
                <a:solidFill>
                  <a:schemeClr val="bg2"/>
                </a:solidFill>
              </a:defRPr>
            </a:lvl4pPr>
            <a:lvl5pPr marL="13716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2" name="Cognizant Logo_rgb_rev_2023">
            <a:extLst>
              <a:ext uri="{FF2B5EF4-FFF2-40B4-BE49-F238E27FC236}">
                <a16:creationId xmlns:a16="http://schemas.microsoft.com/office/drawing/2014/main" id="{A289B6B7-484E-820F-55A6-B545B1D7F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invGray">
          <a:xfrm>
            <a:off x="282743" y="1095300"/>
            <a:ext cx="1968246" cy="46065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7D619-D61B-E60B-63C9-B090CABB010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51BFC-5EC2-9CD1-7F12-40FA9671C97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E8399-6911-0E44-17E5-8C2D8297AA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362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DF08015-38F6-54F7-EFDB-1C1EAF004AB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E6CF90BD-F1D4-0D82-4CDD-222505B22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9151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47B8F-702B-F8D2-3BCF-E1C9AEB8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295671-87C9-E086-9979-83CE71CF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3DF2403-9115-12D2-6006-6F820363A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6BFA7A6-B1A7-45E7-3AC5-3E0FB62C8ACD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291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21A195-6B8B-725F-D366-5DEA3DB95C6B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526A62E-F7DF-7CEE-ED9A-0CD867A6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014AE8-178B-A9BA-EAEA-F7363ADD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972682-3F2E-080B-6434-DA84A8F99BEB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gnizant Logo_rgb_rev_2023" descr="Cognizant logo reversed, SVG format">
            <a:extLst>
              <a:ext uri="{FF2B5EF4-FFF2-40B4-BE49-F238E27FC236}">
                <a16:creationId xmlns:a16="http://schemas.microsoft.com/office/drawing/2014/main" id="{EC1DBD74-512D-7084-97CF-8AB4F27F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76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6650" y="-16933"/>
            <a:ext cx="5480849" cy="6874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933002"/>
            <a:ext cx="5227320" cy="1107996"/>
          </a:xfrm>
        </p:spPr>
        <p:txBody>
          <a:bodyPr wrap="square" anchor="b" anchorCtr="0">
            <a:spAutoFit/>
          </a:bodyPr>
          <a:lstStyle>
            <a:lvl1pPr algn="l">
              <a:lnSpc>
                <a:spcPct val="80000"/>
              </a:lnSpc>
              <a:defRPr sz="45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thank you Arial 60pt bold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4187952"/>
            <a:ext cx="5227319" cy="5539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r>
              <a:rPr lang="en-US" dirty="0"/>
              <a:t>Presenter’s name will go here</a:t>
            </a:r>
            <a:br>
              <a:rPr lang="en-US" dirty="0"/>
            </a:br>
            <a:r>
              <a:rPr lang="en-US" dirty="0"/>
              <a:t>Contact information will go here</a:t>
            </a:r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933CBE7C-62A0-B842-444A-9CB149FE4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356" y="536757"/>
            <a:ext cx="1328369" cy="310896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3AB218E-6446-9119-F020-EA0226D5EA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A69099E-58E8-F0C3-D6AC-8BF8CA47CAA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07F51C3-FF3D-0A66-9CCC-77DE445C7F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1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02541" y="2662638"/>
            <a:ext cx="7538923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DIVIDERS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38921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D76384-5270-C4A7-D992-81F8ADBA5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09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ED6A89-35BA-3F8A-D8BB-D4E661AF1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07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30394C-5C91-9DEE-E78B-8B2737F22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00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0FEF8-3A34-CD8C-A6FB-CE13CAA3B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82FF47A8-7CF0-F27D-023E-57FE9B7138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5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2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B5A0F4-9AAB-4DDF-CF55-9A7C1A97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10928C0D-93E9-B015-DAA2-F15DE1B8AA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28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3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CFA061-257C-B680-CB8A-410FE77C6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9CDEB77C-83A9-471E-0DD7-632772E158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A0D8AB6-3AED-7935-402A-4053B324B5C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E287986-5735-CAAE-7F1D-D641F5BF13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0568"/>
          <a:stretch/>
        </p:blipFill>
        <p:spPr>
          <a:xfrm rot="16200000">
            <a:off x="-922262" y="922261"/>
            <a:ext cx="6858000" cy="50134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able Placeholder 6">
            <a:extLst>
              <a:ext uri="{FF2B5EF4-FFF2-40B4-BE49-F238E27FC236}">
                <a16:creationId xmlns:a16="http://schemas.microsoft.com/office/drawing/2014/main" id="{E57C6CAD-0EE0-4D1F-585B-3C9CA1A4D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1531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DF08015-38F6-54F7-EFDB-1C1EAF004AB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E6CF90BD-F1D4-0D82-4CDD-222505B22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0306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A0D8AB6-3AED-7935-402A-4053B324B5C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E287986-5735-CAAE-7F1D-D641F5BF13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2" y="922261"/>
            <a:ext cx="6858000" cy="50134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able Placeholder 6">
            <a:extLst>
              <a:ext uri="{FF2B5EF4-FFF2-40B4-BE49-F238E27FC236}">
                <a16:creationId xmlns:a16="http://schemas.microsoft.com/office/drawing/2014/main" id="{E57C6CAD-0EE0-4D1F-585B-3C9CA1A4D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3831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E083EF2-B9ED-A8EB-E84E-F0E0FBE4C1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B5FB7A-3A13-9083-843A-06B731B024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able Placeholder 6">
            <a:extLst>
              <a:ext uri="{FF2B5EF4-FFF2-40B4-BE49-F238E27FC236}">
                <a16:creationId xmlns:a16="http://schemas.microsoft.com/office/drawing/2014/main" id="{14B17B9E-37F1-2E25-4E4D-4BE64E780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5961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05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231D93-F448-189B-0481-564A24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499287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C6B776-428C-5C39-6B96-46437F782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147770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000023D-E955-5182-3282-0810B76F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C842FEB-95BB-4FB4-3FA3-1E474B85B1F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44" name="Title 43">
            <a:extLst>
              <a:ext uri="{FF2B5EF4-FFF2-40B4-BE49-F238E27FC236}">
                <a16:creationId xmlns:a16="http://schemas.microsoft.com/office/drawing/2014/main" id="{B01F0658-A406-0A81-8740-42D029649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4042859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2409E97D-0361-7DD7-5A21-A33316BCC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783E89B-070C-A8F7-620B-402672D863B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6F701354-590A-2F87-01D8-E966A92E9A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1988104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4C4F196-D7A9-ED2E-C141-813614D36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31AD8D-BE37-52EE-F12C-2DD4458EFD1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142A0D92-C0EF-2935-ECF6-3D38467DA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3453357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15177" y="2662638"/>
            <a:ext cx="7713650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CONTENT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28555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E083EF2-B9ED-A8EB-E84E-F0E0FBE4C1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B5FB7A-3A13-9083-843A-06B731B024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643678-0F5B-564C-A597-241F698EF6B4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able Placeholder 6">
            <a:extLst>
              <a:ext uri="{FF2B5EF4-FFF2-40B4-BE49-F238E27FC236}">
                <a16:creationId xmlns:a16="http://schemas.microsoft.com/office/drawing/2014/main" id="{14B17B9E-37F1-2E25-4E4D-4BE64E780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5705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54902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er head, sub head, footnote - 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68028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 not remove" hidden="1">
            <a:extLst>
              <a:ext uri="{FF2B5EF4-FFF2-40B4-BE49-F238E27FC236}">
                <a16:creationId xmlns:a16="http://schemas.microsoft.com/office/drawing/2014/main" id="{AE93934B-F4CE-AD9A-35D6-CC331792B5C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525" cy="12700"/>
          </a:xfrm>
          <a:prstGeom prst="octagon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22F7E-4713-F54B-0D06-50B8F5080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800DDDC-1A7E-DB83-3DF7-C1422F000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BA0657-9DC2-4B9A-96F7-59E8C05D9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67862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367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899" y="1521155"/>
            <a:ext cx="3909060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21417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04922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29A3035-2EDB-6331-792C-C204BF38F6AC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E72534-59BF-D450-E5D9-32D085C7E6D9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306951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0"/>
            <a:ext cx="3909060" cy="4571999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5F2F-71BE-F7DA-234E-403E9123E2E3}"/>
              </a:ext>
            </a:extLst>
          </p:cNvPr>
          <p:cNvCxnSpPr>
            <a:cxnSpLocks/>
          </p:cNvCxnSpPr>
          <p:nvPr/>
        </p:nvCxnSpPr>
        <p:spPr>
          <a:xfrm>
            <a:off x="4572000" y="1444750"/>
            <a:ext cx="0" cy="4571997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687144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0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2579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2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643678-0F5B-564C-A597-241F698EF6B4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3286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C7F1F-725F-1A52-1D97-F08B00EAAD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B4EFF-B670-387B-EBF2-318801CE65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4DEEBD-7FD8-B1BF-8875-FF2A60284D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47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1623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3334721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light - no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73A3D6-80E4-AC3E-7815-5FDC789342D0}"/>
              </a:ext>
            </a:extLst>
          </p:cNvPr>
          <p:cNvSpPr/>
          <p:nvPr/>
        </p:nvSpPr>
        <p:spPr>
          <a:xfrm>
            <a:off x="0" y="0"/>
            <a:ext cx="316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1893548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581858" y="1896274"/>
            <a:ext cx="7980284" cy="306545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DARK 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84341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383D916-FBF7-8EA7-4311-2FD3E10E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9D40ACC-00F3-03AD-3DB1-6487497FA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DA0B9D4-7BD8-9FB8-A351-972423D1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591ACBB7-11CF-0324-65ED-7CE580E3A1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28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uper head, sub head, footnote - 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C58C5DC1-02D1-ACC1-37E9-20232B4078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04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1C004D1-9C96-9E3A-B3CF-E648F181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8F63855-627B-94BE-7770-B3F2F8F1D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918DA7-E1E1-1CFE-6E02-09FE2AA2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39ECF048-F463-0BC0-00A8-80B618B315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683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57975"/>
            <a:ext cx="8458200" cy="145424"/>
          </a:xfrm>
        </p:spPr>
        <p:txBody>
          <a:bodyPr/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F805300B-96D9-F036-71EF-3F86B3B72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4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21155"/>
            <a:ext cx="3909057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1DE60F7F-2598-AFEF-3685-42666554AD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66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ree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4D269101-9011-77BF-B029-F362C603BB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231D93-F448-189B-0481-564A24064B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643678-0F5B-564C-A597-241F698EF6B4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547152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ison horizontal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72C70445-48B0-9FD3-49CD-384BFCCB67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2900" y="5978316"/>
            <a:ext cx="8458200" cy="93680"/>
          </a:xfrm>
        </p:spPr>
        <p:txBody>
          <a:bodyPr anchor="b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5EE48CC-AC3C-AD12-0F6B-6F8CB2E6EC5E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8B6686-C28E-A83C-319D-33930A551B41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Cognizant Logo_rgb_rev_2023" descr="Cognizant logo reversed, SVG format">
            <a:extLst>
              <a:ext uri="{FF2B5EF4-FFF2-40B4-BE49-F238E27FC236}">
                <a16:creationId xmlns:a16="http://schemas.microsoft.com/office/drawing/2014/main" id="{8EF2B9B7-A970-B060-F759-FFA1C8972D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32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7B872B-0E81-EACD-CA82-14E1DB182F48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5720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gnizant Logo_rgb_rev_2023" descr="Cognizant logo reversed, SVG format">
            <a:extLst>
              <a:ext uri="{FF2B5EF4-FFF2-40B4-BE49-F238E27FC236}">
                <a16:creationId xmlns:a16="http://schemas.microsoft.com/office/drawing/2014/main" id="{FC29E878-865C-DE37-D860-F62A7822B4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C4BD05FC-72E2-D49F-5723-85E3F31D26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791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0967F69A-1700-3CED-CEEE-EDC587850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036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-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7922929-B64F-A5FD-E813-DE4E4B4760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6D064D0-10B1-84E9-43BC-A587DFCF255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57F07D9-AB26-FAA7-F6B2-13FC833B91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3F28610E-22AA-1C1B-C7F0-DD2EE706F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78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RY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46625" y="2662638"/>
            <a:ext cx="745075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IMAGERY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27912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88C8F82A-3BDD-4832-FBE3-E4EA9DC8D02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B7DBAB-080F-4B67-994D-0695A8EEE0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B887B-6507-E9E7-6352-B825F1F0F5F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E64F9-7C61-C44F-A370-C65AE108194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E8873-455E-923B-1219-1607269A283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8895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full ble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E4608A-2C9D-8AC0-0EE2-0A3DE403F9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BDCDEC-14FD-8C34-93CD-BF169FDDE98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428EDA-797C-145E-CD31-0E63FC8911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</p:spTree>
    <p:extLst>
      <p:ext uri="{BB962C8B-B14F-4D97-AF65-F5344CB8AC3E}">
        <p14:creationId xmlns:p14="http://schemas.microsoft.com/office/powerpoint/2010/main" val="2119577131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4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68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C6B776-428C-5C39-6B96-46437F782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643678-0F5B-564C-A597-241F698EF6B4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1977696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68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61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o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white"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2B4BD740-217D-D8B8-0418-4E6D155063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26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79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introduction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 bwMode="white"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white"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 bwMode="white"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white"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 bwMode="white"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white"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 bwMode="white"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 bwMode="white"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 bwMode="white"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289D256D-EB50-B40B-6594-8D04791EFF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63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o alt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white"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BECD7034-456B-359A-4008-D8F48DBDB2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854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introduction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2532569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o alt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141282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2746794"/>
            <a:ext cx="5638799" cy="369332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33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INT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59263" y="1896276"/>
            <a:ext cx="7625485" cy="3065455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PRINT</a:t>
            </a:r>
            <a:b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</a:b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95117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1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B373-B954-E6CF-C9C8-9AC20DDB243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754379" y="3185666"/>
            <a:ext cx="3017520" cy="747897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dirty="0"/>
              <a:t>Click to add title Arial 36pt bold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972F9C-09A7-DBD8-2D67-0D748097D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754379" y="4187953"/>
            <a:ext cx="3017520" cy="249299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buNone/>
              <a:defRPr sz="18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8BAD18-89D3-751D-5AD5-9D192969E4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754380" y="5221924"/>
            <a:ext cx="3017520" cy="140488"/>
          </a:xfrm>
        </p:spPr>
        <p:txBody>
          <a:bodyPr>
            <a:spAutoFit/>
          </a:bodyPr>
          <a:lstStyle>
            <a:lvl1pPr marL="0" indent="0">
              <a:buNone/>
              <a:defRPr sz="900"/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5" name="Cognizant Logo_rgb_rev_2023">
            <a:extLst>
              <a:ext uri="{FF2B5EF4-FFF2-40B4-BE49-F238E27FC236}">
                <a16:creationId xmlns:a16="http://schemas.microsoft.com/office/drawing/2014/main" id="{6D31EA89-5C1D-DE6B-0A5E-E426A85A66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356" y="534665"/>
            <a:ext cx="1337310" cy="3129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D708-80D4-E81A-396C-38F535D61CAA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white"/>
        <p:txBody>
          <a:bodyPr/>
          <a:lstStyle/>
          <a:p>
            <a:fld id="{286A2542-7993-A342-B210-6752144F2E92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602FB-08B6-9224-2ED9-82E1EB902A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08A7654-3A43-87A9-ABBA-350B88EB46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03245-CDE7-48AA-BD1B-F0D6935521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-2" r="-9" b="23"/>
          <a:stretch/>
        </p:blipFill>
        <p:spPr>
          <a:xfrm>
            <a:off x="3916470" y="-2"/>
            <a:ext cx="522753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71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000023D-E955-5182-3282-0810B76F46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C842FEB-95BB-4FB4-3FA3-1E474B85B1F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Title 43">
            <a:extLst>
              <a:ext uri="{FF2B5EF4-FFF2-40B4-BE49-F238E27FC236}">
                <a16:creationId xmlns:a16="http://schemas.microsoft.com/office/drawing/2014/main" id="{B01F0658-A406-0A81-8740-42D029649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1123192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7C8D286-D420-EE2D-6164-1E5FF70C422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84582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2328515-FC2B-A5A7-A51D-AD83EA14866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78C47A-CC18-2B7E-01BA-B71033C96E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B43DAB-918E-9FD2-A5E8-F9530136AAE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38504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FB2AB4E-99EA-866B-42DB-AA6B0640E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9FBA165-B4C4-9560-3B73-D4440E1274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55393B2-66D7-C532-B4ED-1C7095A892B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96471B-AF2B-8429-A5BE-4098F30AC5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F811353-C714-762F-1AAE-32044BE7B552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229350" y="1447801"/>
            <a:ext cx="2571750" cy="4716463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39159874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259B0F51-32FC-A168-2D3A-C5941F904A9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9350" y="1447801"/>
            <a:ext cx="2571750" cy="4716463"/>
          </a:xfrm>
          <a:noFill/>
        </p:spPr>
        <p:txBody>
          <a:bodyPr bIns="1280160" anchor="ctr" anchorCtr="0"/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6871F2F-0300-3464-E2A2-7AF48ACCDA0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5A834-2BF7-D718-8760-B751F1362C5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D15E00-493E-DA78-52D5-886D4490A1D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550889-1E0E-444C-2EB8-5E1C1E1649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6814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nt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A497A1BE-986B-0BD6-76A5-85ABDFBA41E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4786" y="2016681"/>
            <a:ext cx="2468881" cy="25282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10000"/>
              </a:lnSpc>
              <a:spcBef>
                <a:spcPts val="900"/>
              </a:spcBef>
              <a:buNone/>
              <a:defRPr sz="825">
                <a:solidFill>
                  <a:schemeClr val="accent1"/>
                </a:solidFill>
              </a:defRPr>
            </a:lvl1pPr>
            <a:lvl2pPr marL="9525" marR="0" indent="0" algn="l" defTabSz="685628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675" i="1">
                <a:solidFill>
                  <a:schemeClr val="tx2"/>
                </a:solidFill>
              </a:defRPr>
            </a:lvl2pPr>
            <a:lvl3pPr marL="7144" indent="464344">
              <a:buFontTx/>
              <a:buNone/>
              <a:tabLst/>
              <a:defRPr sz="675"/>
            </a:lvl3pPr>
          </a:lstStyle>
          <a:p>
            <a:pPr lvl="0"/>
            <a:r>
              <a:rPr lang="en-US" dirty="0"/>
              <a:t>Click to edit text</a:t>
            </a:r>
          </a:p>
          <a:p>
            <a:pPr marL="9525" marR="0" lvl="1" indent="0" algn="l" defTabSz="685628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F16D66-A061-BB80-4196-FA88563E9FC5}"/>
              </a:ext>
            </a:extLst>
          </p:cNvPr>
          <p:cNvCxnSpPr>
            <a:cxnSpLocks noChangeAspect="1"/>
          </p:cNvCxnSpPr>
          <p:nvPr/>
        </p:nvCxnSpPr>
        <p:spPr>
          <a:xfrm>
            <a:off x="6334787" y="1455541"/>
            <a:ext cx="2366010" cy="0"/>
          </a:xfrm>
          <a:prstGeom prst="line">
            <a:avLst/>
          </a:prstGeom>
          <a:ln w="12700" cap="sq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443B4273-80BC-4D4B-45D3-71EA235891D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j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8D18051-2FD4-FBBA-DF0A-5AA5724D4CE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74FFEF-C1C1-A6A5-579D-03460B4B7B4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3CD4671-5EA7-FBFD-25EC-C2EB1310BC2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4239B95-1BE5-65A8-8088-4245AFE6DC2A}"/>
              </a:ext>
            </a:extLst>
          </p:cNvPr>
          <p:cNvSpPr>
            <a:spLocks noChangeAspect="1"/>
          </p:cNvSpPr>
          <p:nvPr/>
        </p:nvSpPr>
        <p:spPr>
          <a:xfrm>
            <a:off x="6337972" y="1583574"/>
            <a:ext cx="219456" cy="297056"/>
          </a:xfrm>
          <a:custGeom>
            <a:avLst/>
            <a:gdLst>
              <a:gd name="connsiteX0" fmla="*/ 305136 w 336446"/>
              <a:gd name="connsiteY0" fmla="*/ 0 h 341560"/>
              <a:gd name="connsiteX1" fmla="*/ 336446 w 336446"/>
              <a:gd name="connsiteY1" fmla="*/ 49811 h 341560"/>
              <a:gd name="connsiteX2" fmla="*/ 278808 w 336446"/>
              <a:gd name="connsiteY2" fmla="*/ 98554 h 341560"/>
              <a:gd name="connsiteX3" fmla="*/ 258172 w 336446"/>
              <a:gd name="connsiteY3" fmla="*/ 192839 h 341560"/>
              <a:gd name="connsiteX4" fmla="*/ 325061 w 336446"/>
              <a:gd name="connsiteY4" fmla="*/ 192839 h 341560"/>
              <a:gd name="connsiteX5" fmla="*/ 325061 w 336446"/>
              <a:gd name="connsiteY5" fmla="*/ 341560 h 341560"/>
              <a:gd name="connsiteX6" fmla="*/ 187725 w 336446"/>
              <a:gd name="connsiteY6" fmla="*/ 341560 h 341560"/>
              <a:gd name="connsiteX7" fmla="*/ 187725 w 336446"/>
              <a:gd name="connsiteY7" fmla="*/ 224149 h 341560"/>
              <a:gd name="connsiteX8" fmla="*/ 210495 w 336446"/>
              <a:gd name="connsiteY8" fmla="*/ 86101 h 341560"/>
              <a:gd name="connsiteX9" fmla="*/ 305136 w 336446"/>
              <a:gd name="connsiteY9" fmla="*/ 0 h 341560"/>
              <a:gd name="connsiteX10" fmla="*/ 117411 w 336446"/>
              <a:gd name="connsiteY10" fmla="*/ 0 h 341560"/>
              <a:gd name="connsiteX11" fmla="*/ 148721 w 336446"/>
              <a:gd name="connsiteY11" fmla="*/ 49811 h 341560"/>
              <a:gd name="connsiteX12" fmla="*/ 91083 w 336446"/>
              <a:gd name="connsiteY12" fmla="*/ 98554 h 341560"/>
              <a:gd name="connsiteX13" fmla="*/ 70447 w 336446"/>
              <a:gd name="connsiteY13" fmla="*/ 192839 h 341560"/>
              <a:gd name="connsiteX14" fmla="*/ 137336 w 336446"/>
              <a:gd name="connsiteY14" fmla="*/ 192839 h 341560"/>
              <a:gd name="connsiteX15" fmla="*/ 137336 w 336446"/>
              <a:gd name="connsiteY15" fmla="*/ 341560 h 341560"/>
              <a:gd name="connsiteX16" fmla="*/ 0 w 336446"/>
              <a:gd name="connsiteY16" fmla="*/ 341560 h 341560"/>
              <a:gd name="connsiteX17" fmla="*/ 0 w 336446"/>
              <a:gd name="connsiteY17" fmla="*/ 224149 h 341560"/>
              <a:gd name="connsiteX18" fmla="*/ 22770 w 336446"/>
              <a:gd name="connsiteY18" fmla="*/ 86101 h 341560"/>
              <a:gd name="connsiteX19" fmla="*/ 117411 w 336446"/>
              <a:gd name="connsiteY19" fmla="*/ 0 h 3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6446" h="341560">
                <a:moveTo>
                  <a:pt x="305136" y="0"/>
                </a:moveTo>
                <a:lnTo>
                  <a:pt x="336446" y="49811"/>
                </a:lnTo>
                <a:cubicBezTo>
                  <a:pt x="310354" y="60722"/>
                  <a:pt x="291142" y="76969"/>
                  <a:pt x="278808" y="98554"/>
                </a:cubicBezTo>
                <a:cubicBezTo>
                  <a:pt x="266473" y="120139"/>
                  <a:pt x="259595" y="151567"/>
                  <a:pt x="258172" y="192839"/>
                </a:cubicBezTo>
                <a:lnTo>
                  <a:pt x="325061" y="192839"/>
                </a:lnTo>
                <a:lnTo>
                  <a:pt x="325061" y="341560"/>
                </a:lnTo>
                <a:lnTo>
                  <a:pt x="187725" y="341560"/>
                </a:lnTo>
                <a:lnTo>
                  <a:pt x="187725" y="224149"/>
                </a:lnTo>
                <a:cubicBezTo>
                  <a:pt x="187725" y="160581"/>
                  <a:pt x="195315" y="114565"/>
                  <a:pt x="210495" y="86101"/>
                </a:cubicBezTo>
                <a:cubicBezTo>
                  <a:pt x="230420" y="48150"/>
                  <a:pt x="261967" y="19450"/>
                  <a:pt x="305136" y="0"/>
                </a:cubicBezTo>
                <a:close/>
                <a:moveTo>
                  <a:pt x="117411" y="0"/>
                </a:moveTo>
                <a:lnTo>
                  <a:pt x="148721" y="49811"/>
                </a:lnTo>
                <a:cubicBezTo>
                  <a:pt x="122629" y="60722"/>
                  <a:pt x="103417" y="76969"/>
                  <a:pt x="91083" y="98554"/>
                </a:cubicBezTo>
                <a:cubicBezTo>
                  <a:pt x="78748" y="120139"/>
                  <a:pt x="71870" y="151567"/>
                  <a:pt x="70447" y="192839"/>
                </a:cubicBezTo>
                <a:lnTo>
                  <a:pt x="137336" y="192839"/>
                </a:lnTo>
                <a:lnTo>
                  <a:pt x="137336" y="341560"/>
                </a:lnTo>
                <a:lnTo>
                  <a:pt x="0" y="341560"/>
                </a:lnTo>
                <a:lnTo>
                  <a:pt x="0" y="224149"/>
                </a:lnTo>
                <a:cubicBezTo>
                  <a:pt x="0" y="160581"/>
                  <a:pt x="7590" y="114565"/>
                  <a:pt x="22770" y="86101"/>
                </a:cubicBezTo>
                <a:cubicBezTo>
                  <a:pt x="42695" y="48150"/>
                  <a:pt x="74242" y="19450"/>
                  <a:pt x="1174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01472329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O NOT USE">
    <p:bg>
      <p:bgPr>
        <a:solidFill>
          <a:srgbClr val="B81F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3BE4D0-FD2D-17A7-0CB5-5D6CBED1C32D}"/>
              </a:ext>
            </a:extLst>
          </p:cNvPr>
          <p:cNvSpPr txBox="1"/>
          <p:nvPr/>
        </p:nvSpPr>
        <p:spPr>
          <a:xfrm>
            <a:off x="1185882" y="1411528"/>
            <a:ext cx="6772240" cy="403495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80000"/>
              </a:lnSpc>
              <a:spcAft>
                <a:spcPts val="900"/>
              </a:spcAft>
            </a:pPr>
            <a:r>
              <a:rPr lang="en-US" sz="7200" b="1" dirty="0">
                <a:solidFill>
                  <a:schemeClr val="bg1"/>
                </a:solidFill>
              </a:rPr>
              <a:t>DO NOT USE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ANY LAYOUTS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BEYOND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THIS POINT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2700" b="0" i="1" dirty="0">
                <a:solidFill>
                  <a:schemeClr val="bg1"/>
                </a:solidFill>
              </a:rPr>
              <a:t>They are not a part of the official template</a:t>
            </a:r>
          </a:p>
        </p:txBody>
      </p:sp>
    </p:spTree>
    <p:extLst>
      <p:ext uri="{BB962C8B-B14F-4D97-AF65-F5344CB8AC3E}">
        <p14:creationId xmlns:p14="http://schemas.microsoft.com/office/powerpoint/2010/main" val="18951917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2409E97D-0361-7DD7-5A21-A33316BC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783E89B-070C-A8F7-620B-402672D863B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6F701354-590A-2F87-01D8-E966A92E9A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2880386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4C4F196-D7A9-ED2E-C141-813614D36A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77643678-0F5B-564C-A597-241F698EF6B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31AD8D-BE37-52EE-F12C-2DD4458EFD1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142A0D92-C0EF-2935-ECF6-3D38467DA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629895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15177" y="2662638"/>
            <a:ext cx="7713650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CONTENT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67931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4CF30-9A72-6841-BB42-CFA3EC5EE1FA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6333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er head, sub head, footnote - 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B567F918-D731-F949-BFA2-99DC86212F53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747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 not remove" hidden="1">
            <a:extLst>
              <a:ext uri="{FF2B5EF4-FFF2-40B4-BE49-F238E27FC236}">
                <a16:creationId xmlns:a16="http://schemas.microsoft.com/office/drawing/2014/main" id="{AE93934B-F4CE-AD9A-35D6-CC331792B5C3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525" cy="12700"/>
          </a:xfrm>
          <a:prstGeom prst="octagon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22F7E-4713-F54B-0D06-50B8F5080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FB6BF-6617-D64D-B620-750DF5173AE2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800DDDC-1A7E-DB83-3DF7-C1422F000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BA0657-9DC2-4B9A-96F7-59E8C05D9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805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CC1A4-EC1E-954F-93E3-20FAE017D17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7279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899" y="1521155"/>
            <a:ext cx="3909060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AF87E-BB6C-C34C-94E2-85566BBDC14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842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BF0144B-5F91-4D45-8592-3540D443DD15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60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681103"/>
            <a:ext cx="6534150" cy="747897"/>
          </a:xfrm>
        </p:spPr>
        <p:txBody>
          <a:bodyPr anchor="b">
            <a:spAutoFit/>
          </a:bodyPr>
          <a:lstStyle>
            <a:lvl1pPr algn="l">
              <a:defRPr sz="27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extra long presentation </a:t>
            </a:r>
            <a:br>
              <a:rPr lang="en-US" dirty="0"/>
            </a:br>
            <a:r>
              <a:rPr lang="en-US" dirty="0"/>
              <a:t>title Arial 36pt bold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54380" y="3885739"/>
            <a:ext cx="6534150" cy="2077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90000"/>
              </a:lnSpc>
              <a:buNone/>
              <a:defRPr sz="15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54380" y="5221923"/>
            <a:ext cx="859210" cy="1404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2"/>
                </a:solidFill>
              </a:defRPr>
            </a:lvl2pPr>
            <a:lvl3pPr marL="685800" indent="0">
              <a:buNone/>
              <a:defRPr>
                <a:solidFill>
                  <a:schemeClr val="bg2"/>
                </a:solidFill>
              </a:defRPr>
            </a:lvl3pPr>
            <a:lvl4pPr marL="1028700" indent="0">
              <a:buNone/>
              <a:defRPr>
                <a:solidFill>
                  <a:schemeClr val="bg2"/>
                </a:solidFill>
              </a:defRPr>
            </a:lvl4pPr>
            <a:lvl5pPr marL="13716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2" name="Cognizant Logo_rgb_rev_2023">
            <a:extLst>
              <a:ext uri="{FF2B5EF4-FFF2-40B4-BE49-F238E27FC236}">
                <a16:creationId xmlns:a16="http://schemas.microsoft.com/office/drawing/2014/main" id="{A289B6B7-484E-820F-55A6-B545B1D7F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invGray">
          <a:xfrm>
            <a:off x="282743" y="1095300"/>
            <a:ext cx="1968246" cy="46065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7D619-D61B-E60B-63C9-B090CABB010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A7A8D7F-117B-444E-ACF4-1566747F9641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51BFC-5EC2-9CD1-7F12-40FA9671C97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E8399-6911-0E44-17E5-8C2D8297AA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9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4357C-AC8D-DC4C-9095-09E2CD5356C5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29A3035-2EDB-6331-792C-C204BF38F6AC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E72534-59BF-D450-E5D9-32D085C7E6D9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7553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0"/>
            <a:ext cx="3909060" cy="4571999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28A36-1925-7444-A23C-A0E414D27D5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5F2F-71BE-F7DA-234E-403E9123E2E3}"/>
              </a:ext>
            </a:extLst>
          </p:cNvPr>
          <p:cNvCxnSpPr>
            <a:cxnSpLocks/>
          </p:cNvCxnSpPr>
          <p:nvPr/>
        </p:nvCxnSpPr>
        <p:spPr>
          <a:xfrm>
            <a:off x="4572000" y="1444750"/>
            <a:ext cx="0" cy="4571997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954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0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1B2EF-4305-1641-9FC3-B27A37707FB8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9476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A7AC-0CA4-A94F-B9AD-913C6E27D52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24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C7F1F-725F-1A52-1D97-F08B00EAAD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A24A1D-F3BF-1A41-B122-C74AA003EAC6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B4EFF-B670-387B-EBF2-318801CE65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4DEEBD-7FD8-B1BF-8875-FF2A60284D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856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1623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1705989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light - no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73A3D6-80E4-AC3E-7815-5FDC789342D0}"/>
              </a:ext>
            </a:extLst>
          </p:cNvPr>
          <p:cNvSpPr/>
          <p:nvPr userDrawn="1"/>
        </p:nvSpPr>
        <p:spPr>
          <a:xfrm>
            <a:off x="0" y="0"/>
            <a:ext cx="3162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1078468"/>
            <a:ext cx="24003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42900" y="457200"/>
            <a:ext cx="2400301" cy="128881"/>
          </a:xfrm>
        </p:spPr>
        <p:txBody>
          <a:bodyPr wrap="square">
            <a:spAutoFit/>
          </a:bodyPr>
          <a:lstStyle>
            <a:lvl1pPr marL="0" indent="0">
              <a:buNone/>
              <a:defRPr sz="825">
                <a:solidFill>
                  <a:schemeClr val="bg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Case study super head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3340" y="1447800"/>
            <a:ext cx="4937760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2240FDEC-D5D2-8E2B-9CB8-49F6FABD3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391400" y="457200"/>
            <a:ext cx="1409700" cy="685800"/>
          </a:xfrm>
          <a:noFill/>
        </p:spPr>
        <p:txBody>
          <a:bodyPr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67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</a:t>
            </a:r>
            <a:br>
              <a:rPr lang="en-US" dirty="0"/>
            </a:br>
            <a:r>
              <a:rPr lang="en-US" dirty="0"/>
              <a:t>(crop: fit to make sure </a:t>
            </a:r>
            <a:br>
              <a:rPr lang="en-US" dirty="0"/>
            </a:br>
            <a:r>
              <a:rPr lang="en-US" dirty="0"/>
              <a:t>entire logo is visible)</a:t>
            </a:r>
          </a:p>
        </p:txBody>
      </p:sp>
    </p:spTree>
    <p:extLst>
      <p:ext uri="{BB962C8B-B14F-4D97-AF65-F5344CB8AC3E}">
        <p14:creationId xmlns:p14="http://schemas.microsoft.com/office/powerpoint/2010/main" val="6769813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581858" y="1896274"/>
            <a:ext cx="7980284" cy="306545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DARK 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29639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383D916-FBF7-8EA7-4311-2FD3E10E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992DF-0A30-4346-A305-F697A2247CA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9D40ACC-00F3-03AD-3DB1-6487497FA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DA0B9D4-7BD8-9FB8-A351-972423D1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591ACBB7-11CF-0324-65ED-7CE580E3A1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501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uper head, sub head, footnote - 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038E6F7-2112-7146-A379-7AD5AE1DBC42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C58C5DC1-02D1-ACC1-37E9-20232B4078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38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47B8F-702B-F8D2-3BCF-E1C9AEB8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5D93-701F-AD45-BF63-B5231D171A5D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295671-87C9-E086-9979-83CE71CF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3DF2403-9115-12D2-6006-6F820363A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6BFA7A6-B1A7-45E7-3AC5-3E0FB62C8ACD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0706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1C004D1-9C96-9E3A-B3CF-E648F181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8BB47-FFEE-CC40-B60B-C46D6D449673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8F63855-627B-94BE-7770-B3F2F8F1D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918DA7-E1E1-1CFE-6E02-09FE2AA2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39ECF048-F463-0BC0-00A8-80B618B31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97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57975"/>
            <a:ext cx="8458200" cy="145424"/>
          </a:xfrm>
        </p:spPr>
        <p:txBody>
          <a:bodyPr/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CC1A4-EC1E-954F-93E3-20FAE017D17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Cognizant Logo_rgb_rev_2023" descr="Cognizant logo reversed, SVG format">
            <a:extLst>
              <a:ext uri="{FF2B5EF4-FFF2-40B4-BE49-F238E27FC236}">
                <a16:creationId xmlns:a16="http://schemas.microsoft.com/office/drawing/2014/main" id="{F805300B-96D9-F036-71EF-3F86B3B72D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18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21155"/>
            <a:ext cx="3909057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8F847-15B5-FC42-B011-59EA55B0831B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1DE60F7F-2598-AFEF-3685-42666554AD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54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3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3D1F7B9-93C8-664D-A904-37BC09BC8A3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4D269101-9011-77BF-B029-F362C603BB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27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ison horizontal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C89B-9FBC-D34F-9643-4C80243D9DBA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72C70445-48B0-9FD3-49CD-384BFCCB67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2900" y="5978316"/>
            <a:ext cx="8458200" cy="93680"/>
          </a:xfrm>
        </p:spPr>
        <p:txBody>
          <a:bodyPr anchor="b">
            <a:spAutoFit/>
          </a:bodyPr>
          <a:lstStyle>
            <a:lvl1pPr marL="0" indent="0">
              <a:buNone/>
              <a:defRPr sz="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5EE48CC-AC3C-AD12-0F6B-6F8CB2E6EC5E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8B6686-C28E-A83C-319D-33930A551B41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Cognizant Logo_rgb_rev_2023" descr="Cognizant logo reversed, SVG format">
            <a:extLst>
              <a:ext uri="{FF2B5EF4-FFF2-40B4-BE49-F238E27FC236}">
                <a16:creationId xmlns:a16="http://schemas.microsoft.com/office/drawing/2014/main" id="{8EF2B9B7-A970-B060-F759-FFA1C8972D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45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28A36-1925-7444-A23C-A0E414D27D5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7B872B-0E81-EACD-CA82-14E1DB182F48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5720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gnizant Logo_rgb_rev_2023" descr="Cognizant logo reversed, SVG format">
            <a:extLst>
              <a:ext uri="{FF2B5EF4-FFF2-40B4-BE49-F238E27FC236}">
                <a16:creationId xmlns:a16="http://schemas.microsoft.com/office/drawing/2014/main" id="{FC29E878-865C-DE37-D860-F62A7822B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45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6507-4F3C-6F06-CC64-DCB4168159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1B89B-1396-CE54-BDAC-657C3A1FCF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1447799"/>
            <a:ext cx="4229100" cy="466344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9DE7-C187-B4C9-7F93-CF29330E94C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24D44-8249-FD9B-C453-3AE49B5F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1B2EF-4305-1641-9FC3-B27A37707FB8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414F21-A578-2B13-3FC0-80CE780DA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4F499-4E58-F60A-D1FE-CA8DBFA3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C4BD05FC-72E2-D49F-5723-85E3F31D26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44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CFF2-1ECE-33A6-68A7-0317E0C84D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 anchor="t"/>
          <a:lstStyle>
            <a:lvl1pPr>
              <a:defRPr sz="1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56658-0960-E18E-D91E-AA04D27572E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572000" y="1447800"/>
            <a:ext cx="4229100" cy="4663439"/>
          </a:xfrm>
          <a:solidFill>
            <a:srgbClr val="ECECEB"/>
          </a:solidFill>
        </p:spPr>
        <p:txBody>
          <a:bodyPr bIns="64008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01F393-8308-0D1E-52A2-FC57E4512CC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2899" y="1447799"/>
            <a:ext cx="3566160" cy="466344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caption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241F3-9135-92CE-6A1A-5BE0AECC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FA7AC-0CA4-A94F-B9AD-913C6E27D52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8FFC8B-A41D-691D-C8C9-0C363B1FD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0EC0125-3406-DCE1-A443-16278DF3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Cognizant Logo_rgb_rev_2023" descr="Cognizant logo reversed, SVG format">
            <a:extLst>
              <a:ext uri="{FF2B5EF4-FFF2-40B4-BE49-F238E27FC236}">
                <a16:creationId xmlns:a16="http://schemas.microsoft.com/office/drawing/2014/main" id="{0967F69A-1700-3CED-CEEE-EDC5878500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65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-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3429000"/>
            <a:ext cx="6637020" cy="1500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342900" indent="0">
              <a:buNone/>
              <a:defRPr>
                <a:solidFill>
                  <a:schemeClr val="accent5"/>
                </a:solidFill>
              </a:defRPr>
            </a:lvl2pPr>
            <a:lvl3pPr marL="685800" indent="0">
              <a:buNone/>
              <a:defRPr>
                <a:solidFill>
                  <a:schemeClr val="accent3"/>
                </a:solidFill>
              </a:defRPr>
            </a:lvl3pPr>
            <a:lvl4pPr marL="1028700" indent="0">
              <a:buNone/>
              <a:defRPr>
                <a:solidFill>
                  <a:schemeClr val="accent3"/>
                </a:solidFill>
              </a:defRPr>
            </a:lvl4pPr>
            <a:lvl5pPr marL="13716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Attributor name is 16pt Arial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192399"/>
            <a:ext cx="6637020" cy="747897"/>
          </a:xfrm>
        </p:spPr>
        <p:txBody>
          <a:bodyPr anchor="b" anchorCtr="0"/>
          <a:lstStyle>
            <a:lvl1pPr algn="l" rtl="0" eaLnBrk="1" latinLnBrk="0" hangingPunct="1">
              <a:defRPr lang="en-US" sz="27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statement or quote </a:t>
            </a:r>
            <a:br>
              <a:rPr lang="en-US" dirty="0"/>
            </a:br>
            <a:r>
              <a:rPr lang="en-US" dirty="0"/>
              <a:t>in Arial 36pt bold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7922929-B64F-A5FD-E813-DE4E4B4760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262893-26CE-4342-A3C5-68D2643A2179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6D064D0-10B1-84E9-43BC-A587DFCF255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57F07D9-AB26-FAA7-F6B2-13FC833B91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3F28610E-22AA-1C1B-C7F0-DD2EE706F7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4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RY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46625" y="2662638"/>
            <a:ext cx="745075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IMAGERY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64924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21A195-6B8B-725F-D366-5DEA3DB95C6B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3C80D56A-092C-7C43-AECB-57F4A9F97943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526A62E-F7DF-7CEE-ED9A-0CD867A6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014AE8-178B-A9BA-EAEA-F7363ADD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972682-3F2E-080B-6434-DA84A8F99BEB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gnizant Logo_rgb_rev_2023" descr="Cognizant logo reversed, SVG format">
            <a:extLst>
              <a:ext uri="{FF2B5EF4-FFF2-40B4-BE49-F238E27FC236}">
                <a16:creationId xmlns:a16="http://schemas.microsoft.com/office/drawing/2014/main" id="{EC1DBD74-512D-7084-97CF-8AB4F27F93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01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88C8F82A-3BDD-4832-FBE3-E4EA9DC8D02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B7DBAB-080F-4B67-994D-0695A8EEE0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B887B-6507-E9E7-6352-B825F1F0F5F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B84BCC-F734-8048-8197-BE14B7B6EE4C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E64F9-7C61-C44F-A370-C65AE108194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E8873-455E-923B-1219-1607269A283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21927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full blee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E4608A-2C9D-8AC0-0EE2-0A3DE403F9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BDCDEC-14FD-8C34-93CD-BF169FDDE98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428EDA-797C-145E-CD31-0E63FC8911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</p:spTree>
    <p:extLst>
      <p:ext uri="{BB962C8B-B14F-4D97-AF65-F5344CB8AC3E}">
        <p14:creationId xmlns:p14="http://schemas.microsoft.com/office/powerpoint/2010/main" val="39265719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BAA31C55-5292-5C45-AD5F-2C80F4D4A84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57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D050447-227B-4CC5-3DE0-91C29FFDFDDB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42900" y="1524003"/>
            <a:ext cx="3489096" cy="4191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0"/>
            <a:ext cx="348926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FAFDDD03-639A-8D4E-860C-2002B6D03365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752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BAA31C55-5292-5C45-AD5F-2C80F4D4A84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957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alf image big statem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9D0BA1AC-2FDD-B8DE-0D23-59B3662CDD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583430" y="0"/>
            <a:ext cx="456057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2997343"/>
            <a:ext cx="3489260" cy="863313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85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big statement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58392FA-D6DF-FCAF-E803-8555424D300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BAA31C55-5292-5C45-AD5F-2C80F4D4A84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4C9833-094E-DA04-2919-A461A1E31A6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BCA492-737B-E26F-1FCC-903C7DCADCE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634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o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2024 Cognizant | Private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white"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2B4BD740-217D-D8B8-0418-4E6D155063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342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390906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0" y="457200"/>
            <a:ext cx="3909877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2024 Cognizant | Private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72085" y="1000124"/>
            <a:ext cx="3909059" cy="184666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72085" y="1645920"/>
            <a:ext cx="3909059" cy="4754880"/>
          </a:xfrm>
        </p:spPr>
        <p:txBody>
          <a:bodyPr/>
          <a:lstStyle>
            <a:lvl1pPr marL="0" indent="0">
              <a:spcBef>
                <a:spcPts val="900"/>
              </a:spcBef>
              <a:buNone/>
              <a:defRPr sz="1050"/>
            </a:lvl1pPr>
            <a:lvl2pPr>
              <a:spcBef>
                <a:spcPts val="900"/>
              </a:spcBef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57827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introduction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 bwMode="white"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white"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 bwMode="white"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white"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 bwMode="white"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white"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 bwMode="white"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 bwMode="white"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 bwMode="white"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289D256D-EB50-B40B-6594-8D04791EFF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3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o alt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 bwMode="white"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 bwMode="white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white"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white"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  <p:pic>
        <p:nvPicPr>
          <p:cNvPr id="2" name="Cognizant Logo_rgb_rev_2023" descr="Cognizant logo reversed, SVG format">
            <a:extLst>
              <a:ext uri="{FF2B5EF4-FFF2-40B4-BE49-F238E27FC236}">
                <a16:creationId xmlns:a16="http://schemas.microsoft.com/office/drawing/2014/main" id="{BECD7034-456B-359A-4008-D8F48DBDB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74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6650" y="-16933"/>
            <a:ext cx="5480849" cy="6874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933002"/>
            <a:ext cx="5227320" cy="1107996"/>
          </a:xfrm>
        </p:spPr>
        <p:txBody>
          <a:bodyPr wrap="square" anchor="b" anchorCtr="0">
            <a:spAutoFit/>
          </a:bodyPr>
          <a:lstStyle>
            <a:lvl1pPr algn="l">
              <a:lnSpc>
                <a:spcPct val="80000"/>
              </a:lnSpc>
              <a:defRPr sz="45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thank you Arial 60pt bold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4187952"/>
            <a:ext cx="5227319" cy="5539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r>
              <a:rPr lang="en-US" dirty="0"/>
              <a:t>Presenter’s name will go here</a:t>
            </a:r>
            <a:br>
              <a:rPr lang="en-US" dirty="0"/>
            </a:br>
            <a:r>
              <a:rPr lang="en-US" dirty="0"/>
              <a:t>Contact information will go here</a:t>
            </a:r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933CBE7C-62A0-B842-444A-9CB149FE4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356" y="536757"/>
            <a:ext cx="1328369" cy="310896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3AB218E-6446-9119-F020-EA0226D5EA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73FA3B9-C6DE-BE42-9D23-7FE671AC76F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A69099E-58E8-F0C3-D6AC-8BF8CA47CAA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07F51C3-FF3D-0A66-9CCC-77DE445C7F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83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troduction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1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78231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78229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AD48ABD9-411C-A5A5-77B2-A15373D08533}"/>
              </a:ext>
            </a:extLst>
          </p:cNvPr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2944954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47DB1F-929C-459A-4FE5-FADEF2D3FD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944954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B34C272-EB9E-4D99-17B2-D4754377E7E7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827447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26B660B-B390-9A95-B8D1-DC4964F354B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7447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3A5A0582-3273-F488-E828-D319740EFE5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6709940" y="2438400"/>
            <a:ext cx="1371600" cy="18288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B4CF7E9-01C0-12B5-2B09-77199635880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09940" y="4437091"/>
            <a:ext cx="1371600" cy="140488"/>
          </a:xfrm>
        </p:spPr>
        <p:txBody>
          <a:bodyPr wrap="square">
            <a:spAutoFit/>
          </a:bodyPr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C0DE360-379A-181A-9F66-A4E5E1F82F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44954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7B8A09A5-93C8-4A70-0E67-E9F18DFBA7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27447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CBEF3CF-8EAA-624F-DCD1-4164D144A1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09940" y="4760215"/>
            <a:ext cx="1371600" cy="244106"/>
          </a:xfrm>
        </p:spPr>
        <p:txBody>
          <a:bodyPr wrap="square">
            <a:spAutoFit/>
          </a:bodyPr>
          <a:lstStyle>
            <a:lvl1pPr marL="0" indent="0">
              <a:spcBef>
                <a:spcPts val="450"/>
              </a:spcBef>
              <a:buNone/>
              <a:defRPr sz="7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Role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4091182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alt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062460" y="1619814"/>
            <a:ext cx="2099840" cy="2799786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76999"/>
          </a:xfr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00000"/>
              </a:lnSpc>
              <a:defRPr sz="1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name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0658E3-47F0-47B8-654E-15FF9DA184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30448" y="3450611"/>
            <a:ext cx="3760952" cy="187424"/>
          </a:xfrm>
        </p:spPr>
        <p:txBody>
          <a:bodyPr wrap="square">
            <a:sp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5C0BCFD-9ECE-324E-1F65-2552ABC71A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30447" y="3088048"/>
            <a:ext cx="5170653" cy="16395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450"/>
              </a:spcBef>
              <a:buNone/>
              <a:defRPr sz="1050"/>
            </a:lvl1pPr>
            <a:lvl2pPr marL="154400" indent="0">
              <a:spcBef>
                <a:spcPts val="900"/>
              </a:spcBef>
              <a:buNone/>
              <a:defRPr sz="900"/>
            </a:lvl2pPr>
            <a:lvl3pPr>
              <a:spcBef>
                <a:spcPts val="900"/>
              </a:spcBef>
              <a:defRPr sz="825"/>
            </a:lvl3pPr>
            <a:lvl4pPr>
              <a:spcBef>
                <a:spcPts val="900"/>
              </a:spcBef>
              <a:defRPr sz="825"/>
            </a:lvl4pPr>
            <a:lvl5pPr>
              <a:spcBef>
                <a:spcPts val="900"/>
              </a:spcBef>
              <a:defRPr sz="825"/>
            </a:lvl5pPr>
          </a:lstStyle>
          <a:p>
            <a:pPr lvl="0"/>
            <a:r>
              <a:rPr lang="en-US" dirty="0"/>
              <a:t>Bio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42B6C9C1-3E19-05D1-F320-DE21BED97E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30448" y="3868551"/>
            <a:ext cx="3760949" cy="1384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349779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64CC6B-58AB-2FB2-95D1-E562FCA847F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9144000" cy="6858000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26BAE-028F-6A4C-BA31-2B52EF0F8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2746794"/>
            <a:ext cx="5638799" cy="369332"/>
          </a:xfrm>
        </p:spPr>
        <p:txBody>
          <a:bodyPr wrap="square" lIns="0" tIns="0" rIns="0" bIns="0" anchor="ctr" anchorCtr="0">
            <a:spAutoFit/>
          </a:bodyPr>
          <a:lstStyle>
            <a:lvl1pPr>
              <a:lnSpc>
                <a:spcPct val="100000"/>
              </a:lnSpc>
              <a:spcBef>
                <a:spcPts val="900"/>
              </a:spcBef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Case study name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1B3A7B5-3F56-5DA1-99FC-CF456671A444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FDDD03-639A-8D4E-860C-2002B6D03365}" type="datetime1">
              <a:rPr lang="en-US" smtClean="0"/>
              <a:pPr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B49AD2-D87C-78C9-F794-7396FF97AA14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F59DFAC-5EEF-99F4-32FE-9F2BB1174281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156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INT LAYOUT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59263" y="1896276"/>
            <a:ext cx="7625485" cy="3065455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PRINT</a:t>
            </a:r>
            <a:b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</a:b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LAYOUTS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77492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7C8D286-D420-EE2D-6164-1E5FF70C422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84582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2328515-FC2B-A5A7-A51D-AD83EA14866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78C47A-CC18-2B7E-01BA-B71033C96E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B43DAB-918E-9FD2-A5E8-F9530136AAE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1079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FB2AB4E-99EA-866B-42DB-AA6B0640E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9FBA165-B4C4-9560-3B73-D4440E1274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55393B2-66D7-C532-B4ED-1C7095A892B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96471B-AF2B-8429-A5BE-4098F30AC55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F811353-C714-762F-1AAE-32044BE7B552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229350" y="1447801"/>
            <a:ext cx="2571750" cy="4716463"/>
          </a:xfrm>
          <a:solidFill>
            <a:srgbClr val="ECECEB"/>
          </a:solidFill>
        </p:spPr>
        <p:txBody>
          <a:bodyPr bIns="914400" anchor="ctr">
            <a:norm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49970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259B0F51-32FC-A168-2D3A-C5941F904A9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9350" y="1447801"/>
            <a:ext cx="2571750" cy="4716463"/>
          </a:xfrm>
          <a:noFill/>
        </p:spPr>
        <p:txBody>
          <a:bodyPr bIns="1280160" anchor="ctr" anchorCtr="0"/>
          <a:lstStyle>
            <a:lvl1pPr marL="0" indent="0" algn="ctr">
              <a:buNone/>
              <a:defRPr sz="82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E6871F2F-0300-3464-E2A2-7AF48ACCDA0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n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  <a:latin typeface="+mn-lt"/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  <a:latin typeface="+mn-lt"/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5A834-2BF7-D718-8760-B751F1362C5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D15E00-493E-DA78-52D5-886D4490A1D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550889-1E0E-444C-2EB8-5E1C1E1649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3115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D29CC-5BBF-E264-6E6C-26877D6190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>
            <a:spAutoFit/>
          </a:bodyPr>
          <a:lstStyle>
            <a:lvl1pPr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A497A1BE-986B-0BD6-76A5-85ABDFBA41E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4786" y="2016681"/>
            <a:ext cx="2468881" cy="25282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10000"/>
              </a:lnSpc>
              <a:spcBef>
                <a:spcPts val="900"/>
              </a:spcBef>
              <a:buNone/>
              <a:defRPr sz="825">
                <a:solidFill>
                  <a:schemeClr val="accent1"/>
                </a:solidFill>
              </a:defRPr>
            </a:lvl1pPr>
            <a:lvl2pPr marL="9525" marR="0" indent="0" algn="l" defTabSz="685628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675" i="1">
                <a:solidFill>
                  <a:schemeClr val="tx2"/>
                </a:solidFill>
              </a:defRPr>
            </a:lvl2pPr>
            <a:lvl3pPr marL="7144" indent="464344">
              <a:buFontTx/>
              <a:buNone/>
              <a:tabLst/>
              <a:defRPr sz="675"/>
            </a:lvl3pPr>
          </a:lstStyle>
          <a:p>
            <a:pPr lvl="0"/>
            <a:r>
              <a:rPr lang="en-US" dirty="0"/>
              <a:t>Click to edit text</a:t>
            </a:r>
          </a:p>
          <a:p>
            <a:pPr marL="9525" marR="0" lvl="1" indent="0" algn="l" defTabSz="685628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edit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F16D66-A061-BB80-4196-FA88563E9FC5}"/>
              </a:ext>
            </a:extLst>
          </p:cNvPr>
          <p:cNvCxnSpPr>
            <a:cxnSpLocks noChangeAspect="1"/>
          </p:cNvCxnSpPr>
          <p:nvPr userDrawn="1"/>
        </p:nvCxnSpPr>
        <p:spPr>
          <a:xfrm>
            <a:off x="6334787" y="1455541"/>
            <a:ext cx="2366010" cy="0"/>
          </a:xfrm>
          <a:prstGeom prst="line">
            <a:avLst/>
          </a:prstGeom>
          <a:ln w="12700" cap="sq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443B4273-80BC-4D4B-45D3-71EA235891D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2900" y="1447801"/>
            <a:ext cx="5638800" cy="4716463"/>
          </a:xfrm>
        </p:spPr>
        <p:txBody>
          <a:bodyPr rIns="0" numCol="3" spcCol="365760"/>
          <a:lstStyle>
            <a:lvl1pPr marL="0" indent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None/>
              <a:defRPr sz="750" b="0" cap="none" spc="0" baseline="0">
                <a:solidFill>
                  <a:schemeClr val="tx2"/>
                </a:solidFill>
                <a:latin typeface="+mj-lt"/>
              </a:defRPr>
            </a:lvl1pPr>
            <a:lvl2pPr marL="176213" indent="-84535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675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750" b="1" cap="none" spc="0" baseline="0">
                <a:solidFill>
                  <a:schemeClr val="accent2"/>
                </a:solidFill>
              </a:defRPr>
            </a:lvl3pPr>
            <a:lvl4pPr marL="344091" indent="-82154">
              <a:lnSpc>
                <a:spcPct val="11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600">
                <a:solidFill>
                  <a:schemeClr val="tx2"/>
                </a:solidFill>
              </a:defRPr>
            </a:lvl4pPr>
            <a:lvl5pPr marL="516731" indent="-82154">
              <a:lnSpc>
                <a:spcPct val="120000"/>
              </a:lnSpc>
              <a:spcAft>
                <a:spcPts val="900"/>
              </a:spcAft>
              <a:buClrTx/>
              <a:buSzPct val="90000"/>
              <a:buFont typeface="Arial" panose="020B0604020202020204" pitchFamily="34" charset="0"/>
              <a:buChar char="-"/>
              <a:tabLst/>
              <a:defRPr sz="4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Avoid bullets as a general rule</a:t>
            </a:r>
          </a:p>
          <a:p>
            <a:pPr lvl="1"/>
            <a:r>
              <a:rPr lang="en-US" dirty="0"/>
              <a:t>Second level (bullets)</a:t>
            </a:r>
          </a:p>
          <a:p>
            <a:pPr lvl="2"/>
            <a:r>
              <a:rPr lang="en-US" dirty="0"/>
              <a:t>Third level (subhead)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8D18051-2FD4-FBBA-DF0A-5AA5724D4CE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674FFEF-C1C1-A6A5-579D-03460B4B7B4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3CD4671-5EA7-FBFD-25EC-C2EB1310BC2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4239B95-1BE5-65A8-8088-4245AFE6DC2A}"/>
              </a:ext>
            </a:extLst>
          </p:cNvPr>
          <p:cNvSpPr>
            <a:spLocks noChangeAspect="1"/>
          </p:cNvSpPr>
          <p:nvPr userDrawn="1"/>
        </p:nvSpPr>
        <p:spPr>
          <a:xfrm>
            <a:off x="6337972" y="1583574"/>
            <a:ext cx="219456" cy="297056"/>
          </a:xfrm>
          <a:custGeom>
            <a:avLst/>
            <a:gdLst>
              <a:gd name="connsiteX0" fmla="*/ 305136 w 336446"/>
              <a:gd name="connsiteY0" fmla="*/ 0 h 341560"/>
              <a:gd name="connsiteX1" fmla="*/ 336446 w 336446"/>
              <a:gd name="connsiteY1" fmla="*/ 49811 h 341560"/>
              <a:gd name="connsiteX2" fmla="*/ 278808 w 336446"/>
              <a:gd name="connsiteY2" fmla="*/ 98554 h 341560"/>
              <a:gd name="connsiteX3" fmla="*/ 258172 w 336446"/>
              <a:gd name="connsiteY3" fmla="*/ 192839 h 341560"/>
              <a:gd name="connsiteX4" fmla="*/ 325061 w 336446"/>
              <a:gd name="connsiteY4" fmla="*/ 192839 h 341560"/>
              <a:gd name="connsiteX5" fmla="*/ 325061 w 336446"/>
              <a:gd name="connsiteY5" fmla="*/ 341560 h 341560"/>
              <a:gd name="connsiteX6" fmla="*/ 187725 w 336446"/>
              <a:gd name="connsiteY6" fmla="*/ 341560 h 341560"/>
              <a:gd name="connsiteX7" fmla="*/ 187725 w 336446"/>
              <a:gd name="connsiteY7" fmla="*/ 224149 h 341560"/>
              <a:gd name="connsiteX8" fmla="*/ 210495 w 336446"/>
              <a:gd name="connsiteY8" fmla="*/ 86101 h 341560"/>
              <a:gd name="connsiteX9" fmla="*/ 305136 w 336446"/>
              <a:gd name="connsiteY9" fmla="*/ 0 h 341560"/>
              <a:gd name="connsiteX10" fmla="*/ 117411 w 336446"/>
              <a:gd name="connsiteY10" fmla="*/ 0 h 341560"/>
              <a:gd name="connsiteX11" fmla="*/ 148721 w 336446"/>
              <a:gd name="connsiteY11" fmla="*/ 49811 h 341560"/>
              <a:gd name="connsiteX12" fmla="*/ 91083 w 336446"/>
              <a:gd name="connsiteY12" fmla="*/ 98554 h 341560"/>
              <a:gd name="connsiteX13" fmla="*/ 70447 w 336446"/>
              <a:gd name="connsiteY13" fmla="*/ 192839 h 341560"/>
              <a:gd name="connsiteX14" fmla="*/ 137336 w 336446"/>
              <a:gd name="connsiteY14" fmla="*/ 192839 h 341560"/>
              <a:gd name="connsiteX15" fmla="*/ 137336 w 336446"/>
              <a:gd name="connsiteY15" fmla="*/ 341560 h 341560"/>
              <a:gd name="connsiteX16" fmla="*/ 0 w 336446"/>
              <a:gd name="connsiteY16" fmla="*/ 341560 h 341560"/>
              <a:gd name="connsiteX17" fmla="*/ 0 w 336446"/>
              <a:gd name="connsiteY17" fmla="*/ 224149 h 341560"/>
              <a:gd name="connsiteX18" fmla="*/ 22770 w 336446"/>
              <a:gd name="connsiteY18" fmla="*/ 86101 h 341560"/>
              <a:gd name="connsiteX19" fmla="*/ 117411 w 336446"/>
              <a:gd name="connsiteY19" fmla="*/ 0 h 3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36446" h="341560">
                <a:moveTo>
                  <a:pt x="305136" y="0"/>
                </a:moveTo>
                <a:lnTo>
                  <a:pt x="336446" y="49811"/>
                </a:lnTo>
                <a:cubicBezTo>
                  <a:pt x="310354" y="60722"/>
                  <a:pt x="291142" y="76969"/>
                  <a:pt x="278808" y="98554"/>
                </a:cubicBezTo>
                <a:cubicBezTo>
                  <a:pt x="266473" y="120139"/>
                  <a:pt x="259595" y="151567"/>
                  <a:pt x="258172" y="192839"/>
                </a:cubicBezTo>
                <a:lnTo>
                  <a:pt x="325061" y="192839"/>
                </a:lnTo>
                <a:lnTo>
                  <a:pt x="325061" y="341560"/>
                </a:lnTo>
                <a:lnTo>
                  <a:pt x="187725" y="341560"/>
                </a:lnTo>
                <a:lnTo>
                  <a:pt x="187725" y="224149"/>
                </a:lnTo>
                <a:cubicBezTo>
                  <a:pt x="187725" y="160581"/>
                  <a:pt x="195315" y="114565"/>
                  <a:pt x="210495" y="86101"/>
                </a:cubicBezTo>
                <a:cubicBezTo>
                  <a:pt x="230420" y="48150"/>
                  <a:pt x="261967" y="19450"/>
                  <a:pt x="305136" y="0"/>
                </a:cubicBezTo>
                <a:close/>
                <a:moveTo>
                  <a:pt x="117411" y="0"/>
                </a:moveTo>
                <a:lnTo>
                  <a:pt x="148721" y="49811"/>
                </a:lnTo>
                <a:cubicBezTo>
                  <a:pt x="122629" y="60722"/>
                  <a:pt x="103417" y="76969"/>
                  <a:pt x="91083" y="98554"/>
                </a:cubicBezTo>
                <a:cubicBezTo>
                  <a:pt x="78748" y="120139"/>
                  <a:pt x="71870" y="151567"/>
                  <a:pt x="70447" y="192839"/>
                </a:cubicBezTo>
                <a:lnTo>
                  <a:pt x="137336" y="192839"/>
                </a:lnTo>
                <a:lnTo>
                  <a:pt x="137336" y="341560"/>
                </a:lnTo>
                <a:lnTo>
                  <a:pt x="0" y="341560"/>
                </a:lnTo>
                <a:lnTo>
                  <a:pt x="0" y="224149"/>
                </a:lnTo>
                <a:cubicBezTo>
                  <a:pt x="0" y="160581"/>
                  <a:pt x="7590" y="114565"/>
                  <a:pt x="22770" y="86101"/>
                </a:cubicBezTo>
                <a:cubicBezTo>
                  <a:pt x="42695" y="48150"/>
                  <a:pt x="74242" y="19450"/>
                  <a:pt x="1174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47969156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O NOT USE">
    <p:bg>
      <p:bgPr>
        <a:solidFill>
          <a:srgbClr val="B81F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3BE4D0-FD2D-17A7-0CB5-5D6CBED1C32D}"/>
              </a:ext>
            </a:extLst>
          </p:cNvPr>
          <p:cNvSpPr txBox="1"/>
          <p:nvPr/>
        </p:nvSpPr>
        <p:spPr>
          <a:xfrm>
            <a:off x="1185882" y="1411528"/>
            <a:ext cx="6772240" cy="403495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80000"/>
              </a:lnSpc>
              <a:spcAft>
                <a:spcPts val="900"/>
              </a:spcAft>
            </a:pPr>
            <a:r>
              <a:rPr lang="en-US" sz="7200" b="1" dirty="0">
                <a:solidFill>
                  <a:schemeClr val="bg1"/>
                </a:solidFill>
              </a:rPr>
              <a:t>DO NOT USE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ANY LAYOUTS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BEYOND </a:t>
            </a: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THIS POINT</a:t>
            </a:r>
          </a:p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2700" b="0" i="1" dirty="0">
                <a:solidFill>
                  <a:schemeClr val="bg1"/>
                </a:solidFill>
              </a:rPr>
              <a:t>They are not a part of the official template</a:t>
            </a:r>
          </a:p>
        </p:txBody>
      </p:sp>
    </p:spTree>
    <p:extLst>
      <p:ext uri="{BB962C8B-B14F-4D97-AF65-F5344CB8AC3E}">
        <p14:creationId xmlns:p14="http://schemas.microsoft.com/office/powerpoint/2010/main" val="343173627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1201687" y="2662637"/>
            <a:ext cx="6740628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COVERS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07100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02541" y="2662638"/>
            <a:ext cx="7538923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DIVIDERS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5981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1"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B373-B954-E6CF-C9C8-9AC20DDB243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754379" y="3185666"/>
            <a:ext cx="3017520" cy="747897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dirty="0"/>
              <a:t>Click to add title Arial 36pt bold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972F9C-09A7-DBD8-2D67-0D748097D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754379" y="4187953"/>
            <a:ext cx="3017520" cy="249299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buNone/>
              <a:defRPr sz="18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8BAD18-89D3-751D-5AD5-9D192969E4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754380" y="5221924"/>
            <a:ext cx="3017520" cy="140488"/>
          </a:xfrm>
        </p:spPr>
        <p:txBody>
          <a:bodyPr>
            <a:spAutoFit/>
          </a:bodyPr>
          <a:lstStyle>
            <a:lvl1pPr marL="0" indent="0">
              <a:buNone/>
              <a:defRPr sz="900"/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5" name="Cognizant Logo_rgb_rev_2023">
            <a:extLst>
              <a:ext uri="{FF2B5EF4-FFF2-40B4-BE49-F238E27FC236}">
                <a16:creationId xmlns:a16="http://schemas.microsoft.com/office/drawing/2014/main" id="{6D31EA89-5C1D-DE6B-0A5E-E426A85A66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356" y="534665"/>
            <a:ext cx="1337310" cy="3129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D708-80D4-E81A-396C-38F535D61CAA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602FB-08B6-9224-2ED9-82E1EB902A9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08A7654-3A43-87A9-ABBA-350B88EB46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03245-CDE7-48AA-BD1B-F0D6935521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-2" r="-9" b="23"/>
          <a:stretch/>
        </p:blipFill>
        <p:spPr>
          <a:xfrm>
            <a:off x="3916470" y="-2"/>
            <a:ext cx="522753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92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681103"/>
            <a:ext cx="6534150" cy="747897"/>
          </a:xfrm>
        </p:spPr>
        <p:txBody>
          <a:bodyPr anchor="b">
            <a:spAutoFit/>
          </a:bodyPr>
          <a:lstStyle>
            <a:lvl1pPr algn="l">
              <a:defRPr sz="27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extra long presentation </a:t>
            </a:r>
            <a:br>
              <a:rPr lang="en-US" dirty="0"/>
            </a:br>
            <a:r>
              <a:rPr lang="en-US" dirty="0"/>
              <a:t>title Arial 36pt bold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54380" y="3885739"/>
            <a:ext cx="6534150" cy="2077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90000"/>
              </a:lnSpc>
              <a:buNone/>
              <a:defRPr sz="1500">
                <a:solidFill>
                  <a:schemeClr val="accent3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54380" y="5221923"/>
            <a:ext cx="859210" cy="1404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buNone/>
              <a:defRPr sz="900">
                <a:solidFill>
                  <a:schemeClr val="tx1"/>
                </a:solidFill>
              </a:defRPr>
            </a:lvl1pPr>
            <a:lvl2pPr marL="342900" indent="0">
              <a:buNone/>
              <a:defRPr>
                <a:solidFill>
                  <a:schemeClr val="bg2"/>
                </a:solidFill>
              </a:defRPr>
            </a:lvl2pPr>
            <a:lvl3pPr marL="685800" indent="0">
              <a:buNone/>
              <a:defRPr>
                <a:solidFill>
                  <a:schemeClr val="bg2"/>
                </a:solidFill>
              </a:defRPr>
            </a:lvl3pPr>
            <a:lvl4pPr marL="1028700" indent="0">
              <a:buNone/>
              <a:defRPr>
                <a:solidFill>
                  <a:schemeClr val="bg2"/>
                </a:solidFill>
              </a:defRPr>
            </a:lvl4pPr>
            <a:lvl5pPr marL="13716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date</a:t>
            </a:r>
          </a:p>
        </p:txBody>
      </p:sp>
      <p:pic>
        <p:nvPicPr>
          <p:cNvPr id="2" name="Cognizant Logo_rgb_rev_2023">
            <a:extLst>
              <a:ext uri="{FF2B5EF4-FFF2-40B4-BE49-F238E27FC236}">
                <a16:creationId xmlns:a16="http://schemas.microsoft.com/office/drawing/2014/main" id="{A289B6B7-484E-820F-55A6-B545B1D7F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invGray">
          <a:xfrm>
            <a:off x="282743" y="1095300"/>
            <a:ext cx="1968246" cy="46065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7D619-D61B-E60B-63C9-B090CABB010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51BFC-5EC2-9CD1-7F12-40FA9671C97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E8399-6911-0E44-17E5-8C2D8297AA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82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47B8F-702B-F8D2-3BCF-E1C9AEB8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295671-87C9-E086-9979-83CE71CF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3DF2403-9115-12D2-6006-6F820363A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6BFA7A6-B1A7-45E7-3AC5-3E0FB62C8ACD}"/>
              </a:ext>
            </a:extLst>
          </p:cNvPr>
          <p:cNvCxnSpPr>
            <a:cxnSpLocks/>
          </p:cNvCxnSpPr>
          <p:nvPr/>
        </p:nvCxnSpPr>
        <p:spPr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071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- dark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42901" y="3055051"/>
            <a:ext cx="3566160" cy="747897"/>
          </a:xfrm>
        </p:spPr>
        <p:txBody>
          <a:bodyPr anchor="ctr"/>
          <a:lstStyle>
            <a:lvl1pPr algn="l">
              <a:defRPr sz="2700"/>
            </a:lvl1pPr>
          </a:lstStyle>
          <a:p>
            <a:r>
              <a:rPr lang="en-US" dirty="0"/>
              <a:t>Click to add agenda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4572000" y="914400"/>
            <a:ext cx="4226814" cy="5029200"/>
          </a:xfrm>
        </p:spPr>
        <p:txBody>
          <a:bodyPr anchor="ctr">
            <a:noAutofit/>
          </a:bodyPr>
          <a:lstStyle>
            <a:lvl1pPr marL="342900" indent="-342900">
              <a:spcBef>
                <a:spcPts val="675"/>
              </a:spcBef>
              <a:spcAft>
                <a:spcPts val="0"/>
              </a:spcAft>
              <a:buClrTx/>
              <a:buFont typeface="+mj-lt"/>
              <a:buAutoNum type="arabicPeriod"/>
              <a:defRPr sz="1500"/>
            </a:lvl1pPr>
            <a:lvl2pPr marL="54864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200"/>
            </a:lvl2pPr>
            <a:lvl3pPr marL="754380" indent="-171450">
              <a:spcBef>
                <a:spcPts val="45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tabLst/>
              <a:defRPr sz="1050"/>
            </a:lvl3pPr>
            <a:lvl4pPr marL="788670" indent="-171450">
              <a:spcBef>
                <a:spcPts val="675"/>
              </a:spcBef>
              <a:buFont typeface="+mj-lt"/>
              <a:buAutoNum type="arabicPeriod"/>
              <a:defRPr sz="1050"/>
            </a:lvl4pPr>
            <a:lvl5pPr marL="994410" indent="-171450">
              <a:spcBef>
                <a:spcPts val="675"/>
              </a:spcBef>
              <a:buFont typeface="+mj-lt"/>
              <a:buAutoNum type="arabicPeriod"/>
              <a:defRPr sz="105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54D8E-53D7-24EA-BE00-553663804946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21A195-6B8B-725F-D366-5DEA3DB95C6B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526A62E-F7DF-7CEE-ED9A-0CD867A6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014AE8-178B-A9BA-EAEA-F7363ADD1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972682-3F2E-080B-6434-DA84A8F99BEB}"/>
              </a:ext>
            </a:extLst>
          </p:cNvPr>
          <p:cNvCxnSpPr>
            <a:cxnSpLocks/>
          </p:cNvCxnSpPr>
          <p:nvPr/>
        </p:nvCxnSpPr>
        <p:spPr bwMode="white">
          <a:xfrm>
            <a:off x="4240530" y="914400"/>
            <a:ext cx="0" cy="502920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gnizant Logo_rgb_rev_2023" descr="Cognizant logo reversed, SVG format">
            <a:extLst>
              <a:ext uri="{FF2B5EF4-FFF2-40B4-BE49-F238E27FC236}">
                <a16:creationId xmlns:a16="http://schemas.microsoft.com/office/drawing/2014/main" id="{EC1DBD74-512D-7084-97CF-8AB4F27F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24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6650" y="-16933"/>
            <a:ext cx="5480849" cy="6874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4380" y="2933002"/>
            <a:ext cx="5227320" cy="1107996"/>
          </a:xfrm>
        </p:spPr>
        <p:txBody>
          <a:bodyPr wrap="square" anchor="b" anchorCtr="0">
            <a:spAutoFit/>
          </a:bodyPr>
          <a:lstStyle>
            <a:lvl1pPr algn="l">
              <a:lnSpc>
                <a:spcPct val="80000"/>
              </a:lnSpc>
              <a:defRPr sz="45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thank you Arial 60pt bold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4380" y="4187952"/>
            <a:ext cx="5227319" cy="5539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r>
              <a:rPr lang="en-US" dirty="0"/>
              <a:t>Presenter’s name will go here</a:t>
            </a:r>
            <a:br>
              <a:rPr lang="en-US" dirty="0"/>
            </a:br>
            <a:r>
              <a:rPr lang="en-US" dirty="0"/>
              <a:t>Contact information will go here</a:t>
            </a:r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933CBE7C-62A0-B842-444A-9CB149FE4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0356" y="536757"/>
            <a:ext cx="1328369" cy="310896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3AB218E-6446-9119-F020-EA0226D5EA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A69099E-58E8-F0C3-D6AC-8BF8CA47CAA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07F51C3-FF3D-0A66-9CCC-77DE445C7F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1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2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S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802541" y="2662638"/>
            <a:ext cx="7538923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DIVIDERS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01684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D76384-5270-C4A7-D992-81F8ADBA5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45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ED6A89-35BA-3F8A-D8BB-D4E661AF1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02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30394C-5C91-9DEE-E78B-8B2737F22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04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0FEF8-3A34-CD8C-A6FB-CE13CAA3B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6" name="Cognizant Logo_rgb_rev_2023" descr="Cognizant logo reversed, SVG format">
            <a:extLst>
              <a:ext uri="{FF2B5EF4-FFF2-40B4-BE49-F238E27FC236}">
                <a16:creationId xmlns:a16="http://schemas.microsoft.com/office/drawing/2014/main" id="{82FF47A8-7CF0-F27D-023E-57FE9B7138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71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D76384-5270-C4A7-D992-81F8ADBA5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93339195-9B87-7743-9A8D-50BE832439EE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10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2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9E4B4AD-C523-76D6-5AD9-AFCAA5B2EB62}"/>
              </a:ext>
            </a:extLst>
          </p:cNvPr>
          <p:cNvSpPr/>
          <p:nvPr/>
        </p:nvSpPr>
        <p:spPr>
          <a:xfrm rot="16200000">
            <a:off x="9154735" y="2017340"/>
            <a:ext cx="11205" cy="8404"/>
          </a:xfrm>
          <a:custGeom>
            <a:avLst/>
            <a:gdLst>
              <a:gd name="connsiteX0" fmla="*/ 0 w 11205"/>
              <a:gd name="connsiteY0" fmla="*/ 0 h 11205"/>
              <a:gd name="connsiteX1" fmla="*/ 0 w 11205"/>
              <a:gd name="connsiteY1" fmla="*/ 0 h 11205"/>
              <a:gd name="connsiteX2" fmla="*/ 0 w 11205"/>
              <a:gd name="connsiteY2" fmla="*/ 0 h 1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05" h="11205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12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B5A0F4-9AAB-4DDF-CF55-9A7C1A97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10928C0D-93E9-B015-DAA2-F15DE1B8AA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168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2 - gradient 3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C64370F-606D-5F7F-46E9-0C08C708F36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-1"/>
            <a:ext cx="9141714" cy="6857999"/>
          </a:xfrm>
          <a:custGeom>
            <a:avLst/>
            <a:gdLst>
              <a:gd name="connsiteX0" fmla="*/ 0 w 12188952"/>
              <a:gd name="connsiteY0" fmla="*/ 0 h 6857999"/>
              <a:gd name="connsiteX1" fmla="*/ 8540183 w 12188952"/>
              <a:gd name="connsiteY1" fmla="*/ 0 h 6857999"/>
              <a:gd name="connsiteX2" fmla="*/ 12188952 w 12188952"/>
              <a:gd name="connsiteY2" fmla="*/ 2025675 h 6857999"/>
              <a:gd name="connsiteX3" fmla="*/ 12188952 w 12188952"/>
              <a:gd name="connsiteY3" fmla="*/ 2029008 h 6857999"/>
              <a:gd name="connsiteX4" fmla="*/ 3779523 w 12188952"/>
              <a:gd name="connsiteY4" fmla="*/ 6857999 h 6857999"/>
              <a:gd name="connsiteX5" fmla="*/ 0 w 12188952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52" h="6857999">
                <a:moveTo>
                  <a:pt x="0" y="0"/>
                </a:moveTo>
                <a:lnTo>
                  <a:pt x="8540183" y="0"/>
                </a:lnTo>
                <a:lnTo>
                  <a:pt x="12188952" y="2025675"/>
                </a:lnTo>
                <a:lnTo>
                  <a:pt x="12188952" y="2029008"/>
                </a:lnTo>
                <a:lnTo>
                  <a:pt x="3779523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CFA061-257C-B680-CB8A-410FE77C6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559143" y="273144"/>
            <a:ext cx="6858000" cy="6311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617220" y="1191904"/>
            <a:ext cx="536448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Cognizant Logo_rgb_rev_2023" descr="Cognizant logo reversed, SVG format">
            <a:extLst>
              <a:ext uri="{FF2B5EF4-FFF2-40B4-BE49-F238E27FC236}">
                <a16:creationId xmlns:a16="http://schemas.microsoft.com/office/drawing/2014/main" id="{9CDEB77C-83A9-471E-0DD7-632772E158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" r="66"/>
          <a:stretch/>
        </p:blipFill>
        <p:spPr bwMode="ltGray">
          <a:xfrm>
            <a:off x="7943797" y="6454070"/>
            <a:ext cx="877824" cy="20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83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DF08015-38F6-54F7-EFDB-1C1EAF004AB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E6CF90BD-F1D4-0D82-4CDD-222505B22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3336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A0D8AB6-3AED-7935-402A-4053B324B5C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E287986-5735-CAAE-7F1D-D641F5BF13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2" y="922261"/>
            <a:ext cx="6858000" cy="50134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able Placeholder 6">
            <a:extLst>
              <a:ext uri="{FF2B5EF4-FFF2-40B4-BE49-F238E27FC236}">
                <a16:creationId xmlns:a16="http://schemas.microsoft.com/office/drawing/2014/main" id="{E57C6CAD-0EE0-4D1F-585B-3C9CA1A4D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7010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3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E083EF2-B9ED-A8EB-E84E-F0E0FBE4C1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85913" y="-1"/>
            <a:ext cx="7458087" cy="6858001"/>
          </a:xfrm>
          <a:custGeom>
            <a:avLst/>
            <a:gdLst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419787 w 9944116"/>
              <a:gd name="connsiteY9" fmla="*/ 2027338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4597587 w 9944116"/>
              <a:gd name="connsiteY9" fmla="*/ 2198788 h 6858001"/>
              <a:gd name="connsiteX10" fmla="*/ 2591889 w 9944116"/>
              <a:gd name="connsiteY10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19925 w 9944116"/>
              <a:gd name="connsiteY8" fmla="*/ 2027258 h 6858001"/>
              <a:gd name="connsiteX9" fmla="*/ 2591889 w 9944116"/>
              <a:gd name="connsiteY9" fmla="*/ 0 h 6858001"/>
              <a:gd name="connsiteX0" fmla="*/ 2591889 w 9944116"/>
              <a:gd name="connsiteY0" fmla="*/ 0 h 6858001"/>
              <a:gd name="connsiteX1" fmla="*/ 8153432 w 9944116"/>
              <a:gd name="connsiteY1" fmla="*/ 0 h 6858001"/>
              <a:gd name="connsiteX2" fmla="*/ 9924238 w 9944116"/>
              <a:gd name="connsiteY2" fmla="*/ 0 h 6858001"/>
              <a:gd name="connsiteX3" fmla="*/ 9944116 w 9944116"/>
              <a:gd name="connsiteY3" fmla="*/ 0 h 6858001"/>
              <a:gd name="connsiteX4" fmla="*/ 9944116 w 9944116"/>
              <a:gd name="connsiteY4" fmla="*/ 6858001 h 6858001"/>
              <a:gd name="connsiteX5" fmla="*/ 8153432 w 9944116"/>
              <a:gd name="connsiteY5" fmla="*/ 6858001 h 6858001"/>
              <a:gd name="connsiteX6" fmla="*/ 8153432 w 9944116"/>
              <a:gd name="connsiteY6" fmla="*/ 6857999 h 6858001"/>
              <a:gd name="connsiteX7" fmla="*/ 0 w 9944116"/>
              <a:gd name="connsiteY7" fmla="*/ 6857999 h 6858001"/>
              <a:gd name="connsiteX8" fmla="*/ 4438975 w 9944116"/>
              <a:gd name="connsiteY8" fmla="*/ 2027258 h 6858001"/>
              <a:gd name="connsiteX9" fmla="*/ 2591889 w 9944116"/>
              <a:gd name="connsiteY9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4116" h="6858001">
                <a:moveTo>
                  <a:pt x="2591889" y="0"/>
                </a:moveTo>
                <a:lnTo>
                  <a:pt x="8153432" y="0"/>
                </a:lnTo>
                <a:lnTo>
                  <a:pt x="9924238" y="0"/>
                </a:lnTo>
                <a:lnTo>
                  <a:pt x="9944116" y="0"/>
                </a:lnTo>
                <a:lnTo>
                  <a:pt x="9944116" y="6858001"/>
                </a:lnTo>
                <a:lnTo>
                  <a:pt x="8153432" y="6858001"/>
                </a:lnTo>
                <a:lnTo>
                  <a:pt x="8153432" y="6857999"/>
                </a:lnTo>
                <a:lnTo>
                  <a:pt x="0" y="6857999"/>
                </a:lnTo>
                <a:lnTo>
                  <a:pt x="4438975" y="2027258"/>
                </a:lnTo>
                <a:lnTo>
                  <a:pt x="259188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B5FB7A-3A13-9083-843A-06B731B024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68"/>
          <a:stretch/>
        </p:blipFill>
        <p:spPr>
          <a:xfrm rot="16200000">
            <a:off x="-922261" y="922262"/>
            <a:ext cx="6858000" cy="5013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42901" y="1583772"/>
            <a:ext cx="3578087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title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able Placeholder 6">
            <a:extLst>
              <a:ext uri="{FF2B5EF4-FFF2-40B4-BE49-F238E27FC236}">
                <a16:creationId xmlns:a16="http://schemas.microsoft.com/office/drawing/2014/main" id="{14B17B9E-37F1-2E25-4E4D-4BE64E780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bl" sz="quarter" idx="23" hasCustomPrompt="1"/>
          </p:nvPr>
        </p:nvSpPr>
        <p:spPr>
          <a:xfrm>
            <a:off x="7943330" y="6458351"/>
            <a:ext cx="877824" cy="201168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1851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3E2038-CC00-155F-8A24-AE9D3A856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55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231D93-F448-189B-0481-564A24064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786200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C6B776-428C-5C39-6B96-46437F782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99300" y="1470901"/>
            <a:ext cx="6858000" cy="3916199"/>
          </a:xfrm>
          <a:prstGeom prst="rect">
            <a:avLst/>
          </a:prstGeom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4AB172D-1DAC-E1AC-7424-693B871FBA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-1" y="2"/>
            <a:ext cx="5287729" cy="6857999"/>
          </a:xfrm>
          <a:custGeom>
            <a:avLst/>
            <a:gdLst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4307988 w 12192000"/>
              <a:gd name="connsiteY4" fmla="*/ 6856286 h 6857999"/>
              <a:gd name="connsiteX5" fmla="*/ 7050400 w 12192000"/>
              <a:gd name="connsiteY5" fmla="*/ 2025542 h 6857999"/>
              <a:gd name="connsiteX6" fmla="*/ 7050313 w 12192000"/>
              <a:gd name="connsiteY6" fmla="*/ 2025622 h 6857999"/>
              <a:gd name="connsiteX7" fmla="*/ 5917127 w 12192000"/>
              <a:gd name="connsiteY7" fmla="*/ 0 h 6857999"/>
              <a:gd name="connsiteX8" fmla="*/ 12192000 w 12192000"/>
              <a:gd name="connsiteY8" fmla="*/ 0 h 6857999"/>
              <a:gd name="connsiteX9" fmla="*/ 12192000 w 12192000"/>
              <a:gd name="connsiteY9" fmla="*/ 6857999 h 6857999"/>
              <a:gd name="connsiteX10" fmla="*/ 0 w 12192000"/>
              <a:gd name="connsiteY10" fmla="*/ 6857999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5917127 w 12192000"/>
              <a:gd name="connsiteY6" fmla="*/ 0 h 6857999"/>
              <a:gd name="connsiteX7" fmla="*/ 12192000 w 12192000"/>
              <a:gd name="connsiteY7" fmla="*/ 0 h 6857999"/>
              <a:gd name="connsiteX8" fmla="*/ 12192000 w 12192000"/>
              <a:gd name="connsiteY8" fmla="*/ 6857999 h 6857999"/>
              <a:gd name="connsiteX9" fmla="*/ 0 w 12192000"/>
              <a:gd name="connsiteY9" fmla="*/ 6857999 h 6857999"/>
              <a:gd name="connsiteX10" fmla="*/ 0 w 12192000"/>
              <a:gd name="connsiteY10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7050400 w 12192000"/>
              <a:gd name="connsiteY4" fmla="*/ 2025542 h 6857999"/>
              <a:gd name="connsiteX5" fmla="*/ 7050313 w 12192000"/>
              <a:gd name="connsiteY5" fmla="*/ 2025622 h 6857999"/>
              <a:gd name="connsiteX6" fmla="*/ 12192000 w 12192000"/>
              <a:gd name="connsiteY6" fmla="*/ 6857999 h 6857999"/>
              <a:gd name="connsiteX7" fmla="*/ 0 w 12192000"/>
              <a:gd name="connsiteY7" fmla="*/ 6857999 h 6857999"/>
              <a:gd name="connsiteX8" fmla="*/ 0 w 12192000"/>
              <a:gd name="connsiteY8" fmla="*/ 0 h 6857999"/>
              <a:gd name="connsiteX0" fmla="*/ 0 w 12382010"/>
              <a:gd name="connsiteY0" fmla="*/ 0 h 6857999"/>
              <a:gd name="connsiteX1" fmla="*/ 4786422 w 12382010"/>
              <a:gd name="connsiteY1" fmla="*/ 0 h 6857999"/>
              <a:gd name="connsiteX2" fmla="*/ 7050305 w 12382010"/>
              <a:gd name="connsiteY2" fmla="*/ 2025630 h 6857999"/>
              <a:gd name="connsiteX3" fmla="*/ 1830747 w 12382010"/>
              <a:gd name="connsiteY3" fmla="*/ 6856286 h 6857999"/>
              <a:gd name="connsiteX4" fmla="*/ 7050400 w 12382010"/>
              <a:gd name="connsiteY4" fmla="*/ 2025542 h 6857999"/>
              <a:gd name="connsiteX5" fmla="*/ 12192000 w 12382010"/>
              <a:gd name="connsiteY5" fmla="*/ 6857999 h 6857999"/>
              <a:gd name="connsiteX6" fmla="*/ 0 w 12382010"/>
              <a:gd name="connsiteY6" fmla="*/ 6857999 h 6857999"/>
              <a:gd name="connsiteX7" fmla="*/ 0 w 12382010"/>
              <a:gd name="connsiteY7" fmla="*/ 0 h 6857999"/>
              <a:gd name="connsiteX0" fmla="*/ 0 w 12192000"/>
              <a:gd name="connsiteY0" fmla="*/ 0 h 6857999"/>
              <a:gd name="connsiteX1" fmla="*/ 4786422 w 12192000"/>
              <a:gd name="connsiteY1" fmla="*/ 0 h 6857999"/>
              <a:gd name="connsiteX2" fmla="*/ 7050305 w 12192000"/>
              <a:gd name="connsiteY2" fmla="*/ 2025630 h 6857999"/>
              <a:gd name="connsiteX3" fmla="*/ 1830747 w 12192000"/>
              <a:gd name="connsiteY3" fmla="*/ 6856286 h 6857999"/>
              <a:gd name="connsiteX4" fmla="*/ 12192000 w 12192000"/>
              <a:gd name="connsiteY4" fmla="*/ 6857999 h 6857999"/>
              <a:gd name="connsiteX5" fmla="*/ 0 w 12192000"/>
              <a:gd name="connsiteY5" fmla="*/ 6857999 h 6857999"/>
              <a:gd name="connsiteX6" fmla="*/ 0 w 12192000"/>
              <a:gd name="connsiteY6" fmla="*/ 0 h 6857999"/>
              <a:gd name="connsiteX0" fmla="*/ 0 w 7050305"/>
              <a:gd name="connsiteY0" fmla="*/ 0 h 6857999"/>
              <a:gd name="connsiteX1" fmla="*/ 4786422 w 7050305"/>
              <a:gd name="connsiteY1" fmla="*/ 0 h 6857999"/>
              <a:gd name="connsiteX2" fmla="*/ 7050305 w 7050305"/>
              <a:gd name="connsiteY2" fmla="*/ 2025630 h 6857999"/>
              <a:gd name="connsiteX3" fmla="*/ 1830747 w 7050305"/>
              <a:gd name="connsiteY3" fmla="*/ 6856286 h 6857999"/>
              <a:gd name="connsiteX4" fmla="*/ 0 w 7050305"/>
              <a:gd name="connsiteY4" fmla="*/ 6857999 h 6857999"/>
              <a:gd name="connsiteX5" fmla="*/ 0 w 7050305"/>
              <a:gd name="connsiteY5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50305" h="6857999">
                <a:moveTo>
                  <a:pt x="0" y="0"/>
                </a:moveTo>
                <a:lnTo>
                  <a:pt x="4786422" y="0"/>
                </a:lnTo>
                <a:lnTo>
                  <a:pt x="7050305" y="2025630"/>
                </a:lnTo>
                <a:lnTo>
                  <a:pt x="1830747" y="6856286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lIns="457200" rIns="2743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5586452" y="1674749"/>
            <a:ext cx="3223260" cy="830997"/>
          </a:xfrm>
        </p:spPr>
        <p:txBody>
          <a:bodyPr wrap="square" anchor="ctr">
            <a:sp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divider title</a:t>
            </a:r>
          </a:p>
        </p:txBody>
      </p:sp>
    </p:spTree>
    <p:extLst>
      <p:ext uri="{BB962C8B-B14F-4D97-AF65-F5344CB8AC3E}">
        <p14:creationId xmlns:p14="http://schemas.microsoft.com/office/powerpoint/2010/main" val="2473681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000023D-E955-5182-3282-0810B76F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C842FEB-95BB-4FB4-3FA3-1E474B85B1F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44" name="Title 43">
            <a:extLst>
              <a:ext uri="{FF2B5EF4-FFF2-40B4-BE49-F238E27FC236}">
                <a16:creationId xmlns:a16="http://schemas.microsoft.com/office/drawing/2014/main" id="{B01F0658-A406-0A81-8740-42D029649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35846806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2409E97D-0361-7DD7-5A21-A33316BCC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783E89B-070C-A8F7-620B-402672D863B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6F701354-590A-2F87-01D8-E966A92E9A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5905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1 - gradi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ED6A89-35BA-3F8A-D8BB-D4E661AF1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1714" cy="6863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5A9C86-86C3-D910-D3B0-5EAA1DBF9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754380" y="2067749"/>
            <a:ext cx="5357813" cy="747897"/>
          </a:xfrm>
        </p:spPr>
        <p:txBody>
          <a:bodyPr anchor="ctr"/>
          <a:lstStyle>
            <a:lvl1pPr>
              <a:defRPr sz="2700"/>
            </a:lvl1pPr>
          </a:lstStyle>
          <a:p>
            <a:r>
              <a:rPr lang="en-US" dirty="0"/>
              <a:t>Click to add divider title, copy can go here on one or two lines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CDECBBED-5CB0-E446-9994-39B46F9E3A96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754380" y="6400800"/>
            <a:ext cx="1028700" cy="228600"/>
          </a:xfrm>
        </p:spPr>
        <p:txBody>
          <a:bodyPr/>
          <a:lstStyle/>
          <a:p>
            <a:r>
              <a:rPr lang="en-US" dirty="0"/>
              <a:t>© 2024 Cognizant | Private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/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12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 - gradient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4C4F196-D7A9-ED2E-C141-813614D36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62414" cy="64008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C5AC1-91CD-51D8-0165-CFACC2E2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C28B1-54EB-A2F5-F426-DACD81E6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black">
          <a:xfrm>
            <a:off x="754380" y="6400800"/>
            <a:ext cx="10287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6ACF-9B2A-AD09-9479-57ECBF35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31AD8D-BE37-52EE-F12C-2DD4458EFD1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1"/>
            <a:ext cx="4279799" cy="6401387"/>
          </a:xfrm>
          <a:custGeom>
            <a:avLst/>
            <a:gdLst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2377440 w 5706399"/>
              <a:gd name="connsiteY13" fmla="*/ 319372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226507 w 5706399"/>
              <a:gd name="connsiteY9" fmla="*/ 1936746 h 6392243"/>
              <a:gd name="connsiteX10" fmla="*/ 0 w 5706399"/>
              <a:gd name="connsiteY10" fmla="*/ 1936746 h 6392243"/>
              <a:gd name="connsiteX11" fmla="*/ 0 w 5706399"/>
              <a:gd name="connsiteY11" fmla="*/ 1 h 6392243"/>
              <a:gd name="connsiteX12" fmla="*/ 2377440 w 5706399"/>
              <a:gd name="connsiteY12" fmla="*/ 1 h 6392243"/>
              <a:gd name="connsiteX13" fmla="*/ 5706399 w 5706399"/>
              <a:gd name="connsiteY13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936746 h 6392243"/>
              <a:gd name="connsiteX10" fmla="*/ 0 w 5706399"/>
              <a:gd name="connsiteY10" fmla="*/ 1 h 6392243"/>
              <a:gd name="connsiteX11" fmla="*/ 2377440 w 5706399"/>
              <a:gd name="connsiteY11" fmla="*/ 1 h 6392243"/>
              <a:gd name="connsiteX12" fmla="*/ 5706399 w 5706399"/>
              <a:gd name="connsiteY12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2377440 w 5706399"/>
              <a:gd name="connsiteY10" fmla="*/ 1 h 6392243"/>
              <a:gd name="connsiteX11" fmla="*/ 5706399 w 5706399"/>
              <a:gd name="connsiteY11" fmla="*/ 0 h 6392243"/>
              <a:gd name="connsiteX0" fmla="*/ 2035486 w 5706399"/>
              <a:gd name="connsiteY0" fmla="*/ 6392186 h 6392243"/>
              <a:gd name="connsiteX1" fmla="*/ 2035518 w 5706399"/>
              <a:gd name="connsiteY1" fmla="*/ 6392243 h 6392243"/>
              <a:gd name="connsiteX2" fmla="*/ 2035471 w 5706399"/>
              <a:gd name="connsiteY2" fmla="*/ 6392201 h 6392243"/>
              <a:gd name="connsiteX3" fmla="*/ 2035426 w 5706399"/>
              <a:gd name="connsiteY3" fmla="*/ 6392243 h 6392243"/>
              <a:gd name="connsiteX4" fmla="*/ 2035456 w 5706399"/>
              <a:gd name="connsiteY4" fmla="*/ 6392193 h 6392243"/>
              <a:gd name="connsiteX5" fmla="*/ 2035486 w 5706399"/>
              <a:gd name="connsiteY5" fmla="*/ 6392186 h 6392243"/>
              <a:gd name="connsiteX6" fmla="*/ 5706399 w 5706399"/>
              <a:gd name="connsiteY6" fmla="*/ 0 h 6392243"/>
              <a:gd name="connsiteX7" fmla="*/ 2035473 w 5706399"/>
              <a:gd name="connsiteY7" fmla="*/ 6392162 h 6392243"/>
              <a:gd name="connsiteX8" fmla="*/ 0 w 5706399"/>
              <a:gd name="connsiteY8" fmla="*/ 2725968 h 6392243"/>
              <a:gd name="connsiteX9" fmla="*/ 0 w 5706399"/>
              <a:gd name="connsiteY9" fmla="*/ 1 h 6392243"/>
              <a:gd name="connsiteX10" fmla="*/ 5706399 w 5706399"/>
              <a:gd name="connsiteY10" fmla="*/ 0 h 639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399" h="6392243">
                <a:moveTo>
                  <a:pt x="2035486" y="6392186"/>
                </a:moveTo>
                <a:lnTo>
                  <a:pt x="2035518" y="6392243"/>
                </a:lnTo>
                <a:cubicBezTo>
                  <a:pt x="2035502" y="6392229"/>
                  <a:pt x="2035487" y="6392215"/>
                  <a:pt x="2035471" y="6392201"/>
                </a:cubicBezTo>
                <a:lnTo>
                  <a:pt x="2035426" y="6392243"/>
                </a:lnTo>
                <a:cubicBezTo>
                  <a:pt x="2035436" y="6392226"/>
                  <a:pt x="2035446" y="6392210"/>
                  <a:pt x="2035456" y="6392193"/>
                </a:cubicBezTo>
                <a:cubicBezTo>
                  <a:pt x="2035466" y="6392191"/>
                  <a:pt x="2035476" y="6392188"/>
                  <a:pt x="2035486" y="6392186"/>
                </a:cubicBezTo>
                <a:close/>
                <a:moveTo>
                  <a:pt x="5706399" y="0"/>
                </a:moveTo>
                <a:lnTo>
                  <a:pt x="2035473" y="6392162"/>
                </a:lnTo>
                <a:lnTo>
                  <a:pt x="0" y="2725968"/>
                </a:lnTo>
                <a:lnTo>
                  <a:pt x="0" y="1"/>
                </a:lnTo>
                <a:lnTo>
                  <a:pt x="5706399" y="0"/>
                </a:lnTo>
                <a:close/>
              </a:path>
            </a:pathLst>
          </a:custGeom>
          <a:solidFill>
            <a:srgbClr val="ECECEB"/>
          </a:solidFill>
        </p:spPr>
        <p:txBody>
          <a:bodyPr wrap="square" rIns="731520" bIns="914400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icon, drag, or paste to add picture</a:t>
            </a:r>
          </a:p>
        </p:txBody>
      </p:sp>
      <p:sp>
        <p:nvSpPr>
          <p:cNvPr id="3" name="Title 43">
            <a:extLst>
              <a:ext uri="{FF2B5EF4-FFF2-40B4-BE49-F238E27FC236}">
                <a16:creationId xmlns:a16="http://schemas.microsoft.com/office/drawing/2014/main" id="{142A0D92-C0EF-2935-ECF6-3D38467DA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0405" y="3429001"/>
            <a:ext cx="4220696" cy="830997"/>
          </a:xfrm>
        </p:spPr>
        <p:txBody>
          <a:bodyPr>
            <a:spAutoFit/>
          </a:bodyPr>
          <a:lstStyle>
            <a:lvl1pPr>
              <a:defRPr sz="3000"/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divider title</a:t>
            </a:r>
          </a:p>
        </p:txBody>
      </p:sp>
    </p:spTree>
    <p:extLst>
      <p:ext uri="{BB962C8B-B14F-4D97-AF65-F5344CB8AC3E}">
        <p14:creationId xmlns:p14="http://schemas.microsoft.com/office/powerpoint/2010/main" val="3060126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"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16FD177-B563-EFF3-1BBA-DFAD35B66ED2}"/>
              </a:ext>
            </a:extLst>
          </p:cNvPr>
          <p:cNvSpPr txBox="1"/>
          <p:nvPr/>
        </p:nvSpPr>
        <p:spPr>
          <a:xfrm>
            <a:off x="715177" y="2662638"/>
            <a:ext cx="7713650" cy="1532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6858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4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CONTENT</a:t>
            </a:r>
            <a:endParaRPr kumimoji="0" lang="en-US" sz="5400" b="0" i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202530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2857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per head, sub head, footnote - 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00" y="1447800"/>
            <a:ext cx="5638800" cy="42976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EDCB0FDA-E923-182E-F7E1-D663EE4D60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269509"/>
            <a:ext cx="8458200" cy="123047"/>
          </a:xfrm>
        </p:spPr>
        <p:txBody>
          <a:bodyPr anchor="b">
            <a:spAutoFit/>
          </a:bodyPr>
          <a:lstStyle>
            <a:lvl1pPr marL="0" indent="0">
              <a:buNone/>
              <a:defRPr sz="788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Super head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4F1D73-B5B0-2DD9-9E22-084F619A1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822960"/>
            <a:ext cx="8458200" cy="207749"/>
          </a:xfr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13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B225166-D739-CEC1-F817-8B08A1CA46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00" y="5947090"/>
            <a:ext cx="5638800" cy="93680"/>
          </a:xfrm>
        </p:spPr>
        <p:txBody>
          <a:bodyPr wrap="square" anchor="t" anchorCtr="0">
            <a:spAutoFit/>
          </a:bodyPr>
          <a:lstStyle>
            <a:lvl1pPr marL="0" indent="0">
              <a:buNone/>
              <a:defRPr sz="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B09AAF3-3252-489D-5FB0-6293AC9FF0F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D47B63B-3488-B9A8-9702-4FB8F539BC9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A67573-B992-F2E1-F4A6-9434D31343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373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 not remove" hidden="1">
            <a:extLst>
              <a:ext uri="{FF2B5EF4-FFF2-40B4-BE49-F238E27FC236}">
                <a16:creationId xmlns:a16="http://schemas.microsoft.com/office/drawing/2014/main" id="{AE93934B-F4CE-AD9A-35D6-CC331792B5C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525" cy="12700"/>
          </a:xfrm>
          <a:prstGeom prst="octagon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A3A05-DC05-1CC5-ED65-5734138EE8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22F7E-4713-F54B-0D06-50B8F5080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800DDDC-1A7E-DB83-3DF7-C1422F000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BA0657-9DC2-4B9A-96F7-59E8C05D9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6877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86AB16-C89B-C286-D054-A2D5DB5C4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-309500"/>
            <a:ext cx="8458200" cy="145424"/>
          </a:xfrm>
        </p:spPr>
        <p:txBody>
          <a:bodyPr anchor="b" anchorCtr="0"/>
          <a:lstStyle>
            <a:lvl1pPr>
              <a:defRPr sz="1050"/>
            </a:lvl1pPr>
          </a:lstStyle>
          <a:p>
            <a:r>
              <a:rPr lang="en-US" dirty="0"/>
              <a:t>Click to add title (for accessibility purposes)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D780-BD7C-D16D-9867-376799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ABA333-FF45-AB19-E8F1-74BC796D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C6AAA-8E03-CCE1-302E-C26D372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3095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899" y="1521155"/>
            <a:ext cx="3909060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390906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892040" y="1521155"/>
            <a:ext cx="3887391" cy="207749"/>
          </a:xfr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892040" y="1943099"/>
            <a:ext cx="3909060" cy="3840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marL="137160" marR="0" lvl="0" indent="-137160" algn="l" defTabSz="685800" rtl="0" eaLnBrk="1" fontAlgn="auto" latinLnBrk="0" hangingPunct="1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5B4FD-126E-C923-20FE-0F5752D73F74}"/>
              </a:ext>
            </a:extLst>
          </p:cNvPr>
          <p:cNvCxnSpPr>
            <a:cxnSpLocks/>
          </p:cNvCxnSpPr>
          <p:nvPr/>
        </p:nvCxnSpPr>
        <p:spPr>
          <a:xfrm>
            <a:off x="4572000" y="1444752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935A7ED-6F86-9D0C-DCB0-7B1E2AC5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6D255F-8835-8DBB-9F90-569D0791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2927497-DF06-5FD3-E29B-027FB589C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821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0CFA-C95C-83CB-71E9-4274D942BC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B040B-AA5C-6A8F-D56C-52A1535E2C6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290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3171-3D9B-E0BE-A9C6-BFF552EC61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4243E-50F7-E6A4-A28E-F299D4BD04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26898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90F11-9C52-DB05-1E6C-9491409F37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26898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6FD443D-34B0-9A83-29DB-8F197FDB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5060" y="1518107"/>
            <a:ext cx="2606040" cy="207749"/>
          </a:xfr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35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49D936A-CA93-6EC3-649C-C64805636A4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195060" y="1943099"/>
            <a:ext cx="2606040" cy="384048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4th level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E36702-0CEF-D114-17AE-83A7C377C9A7}"/>
              </a:ext>
            </a:extLst>
          </p:cNvPr>
          <p:cNvCxnSpPr>
            <a:cxnSpLocks/>
          </p:cNvCxnSpPr>
          <p:nvPr/>
        </p:nvCxnSpPr>
        <p:spPr>
          <a:xfrm>
            <a:off x="310896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5AB7EC-316C-897C-CA19-9CEC9B880398}"/>
              </a:ext>
            </a:extLst>
          </p:cNvPr>
          <p:cNvCxnSpPr>
            <a:cxnSpLocks/>
          </p:cNvCxnSpPr>
          <p:nvPr/>
        </p:nvCxnSpPr>
        <p:spPr>
          <a:xfrm>
            <a:off x="6035040" y="1438275"/>
            <a:ext cx="0" cy="4256088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5B8B50B-AB16-A20B-185B-36DFF37B0A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05375221-EE8E-370B-A5A8-1CA07AEA3C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267E76B-A742-758B-F8B4-A2ECF5BC1DD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31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6F8A-83B2-A500-1463-2D0DF1140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457201"/>
            <a:ext cx="8458200" cy="249299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FC49-269C-AAA4-005C-C327B0F1BC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971800" y="144780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DA6F676-1432-9BD5-293D-3B121AF2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0C8C277-B1F1-8DA5-6AF5-ACB3ECF2B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0F779E1-4E24-F611-3CF0-B2C64B13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983A4D-2A2C-B635-2F97-8FF9365D1E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144780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4ACB01-6B78-648D-EBF4-7043D32A4DCC}"/>
              </a:ext>
            </a:extLst>
          </p:cNvPr>
          <p:cNvCxnSpPr>
            <a:cxnSpLocks/>
          </p:cNvCxnSpPr>
          <p:nvPr/>
        </p:nvCxnSpPr>
        <p:spPr>
          <a:xfrm>
            <a:off x="339328" y="284749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55E037-1D4C-9E0D-9DB6-DCBB7033AC21}"/>
              </a:ext>
            </a:extLst>
          </p:cNvPr>
          <p:cNvCxnSpPr>
            <a:cxnSpLocks/>
          </p:cNvCxnSpPr>
          <p:nvPr/>
        </p:nvCxnSpPr>
        <p:spPr>
          <a:xfrm>
            <a:off x="2971800" y="284749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4CBE33-0E3B-B5D6-D276-A5FBB088DD5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971800" y="2939080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300D1863-6D9F-D386-3272-7AE775F597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2939080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5D8537-3CEF-DF78-41F1-0F6312E9645F}"/>
              </a:ext>
            </a:extLst>
          </p:cNvPr>
          <p:cNvCxnSpPr>
            <a:cxnSpLocks/>
          </p:cNvCxnSpPr>
          <p:nvPr/>
        </p:nvCxnSpPr>
        <p:spPr>
          <a:xfrm>
            <a:off x="339328" y="4338770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FE904F-D475-7593-E45F-BF79A922E831}"/>
              </a:ext>
            </a:extLst>
          </p:cNvPr>
          <p:cNvCxnSpPr>
            <a:cxnSpLocks/>
          </p:cNvCxnSpPr>
          <p:nvPr/>
        </p:nvCxnSpPr>
        <p:spPr>
          <a:xfrm>
            <a:off x="2971800" y="4338770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42A06B7-2FE2-2908-5164-0845DA34203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971800" y="4430359"/>
            <a:ext cx="5829300" cy="130810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2nd level text</a:t>
            </a:r>
          </a:p>
          <a:p>
            <a:pPr lvl="2"/>
            <a:r>
              <a:rPr lang="en-US"/>
              <a:t>3rd level text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F293747-E822-8B9A-B250-BD09178A5F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4430359"/>
            <a:ext cx="2228850" cy="1308100"/>
          </a:xfrm>
        </p:spPr>
        <p:txBody>
          <a:bodyPr>
            <a:noAutofit/>
          </a:bodyPr>
          <a:lstStyle>
            <a:lvl1pPr marL="0" indent="0">
              <a:buNone/>
              <a:defRPr sz="135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here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29A3035-2EDB-6331-792C-C204BF38F6AC}"/>
              </a:ext>
            </a:extLst>
          </p:cNvPr>
          <p:cNvCxnSpPr>
            <a:cxnSpLocks/>
          </p:cNvCxnSpPr>
          <p:nvPr/>
        </p:nvCxnSpPr>
        <p:spPr>
          <a:xfrm>
            <a:off x="339328" y="1342781"/>
            <a:ext cx="222885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E72534-59BF-D450-E5D9-32D085C7E6D9}"/>
              </a:ext>
            </a:extLst>
          </p:cNvPr>
          <p:cNvCxnSpPr>
            <a:cxnSpLocks/>
          </p:cNvCxnSpPr>
          <p:nvPr/>
        </p:nvCxnSpPr>
        <p:spPr>
          <a:xfrm>
            <a:off x="2971800" y="1342781"/>
            <a:ext cx="5829300" cy="0"/>
          </a:xfrm>
          <a:prstGeom prst="line">
            <a:avLst/>
          </a:prstGeom>
          <a:ln w="15875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678183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EB62-7BE1-5D8C-1B24-A6872199AB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64D86-105F-2A88-55B5-2DAECBD3E8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42900" y="1444751"/>
            <a:ext cx="3909060" cy="457200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B8798-DFE7-49BE-4E9F-920D1EB6D54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92040" y="1444750"/>
            <a:ext cx="3909060" cy="4571999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5D326-A1CD-53C0-6E4B-3792BB1F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2D2E00C-B7D1-9930-4311-FC69249A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270ADC6-D307-E812-97FA-15F07F11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4E5F2F-71BE-F7DA-234E-403E9123E2E3}"/>
              </a:ext>
            </a:extLst>
          </p:cNvPr>
          <p:cNvCxnSpPr>
            <a:cxnSpLocks/>
          </p:cNvCxnSpPr>
          <p:nvPr/>
        </p:nvCxnSpPr>
        <p:spPr>
          <a:xfrm>
            <a:off x="4572000" y="1444750"/>
            <a:ext cx="0" cy="4571997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78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94.xml"/><Relationship Id="rId21" Type="http://schemas.openxmlformats.org/officeDocument/2006/relationships/slideLayout" Target="../slideLayouts/slideLayout89.xml"/><Relationship Id="rId42" Type="http://schemas.openxmlformats.org/officeDocument/2006/relationships/slideLayout" Target="../slideLayouts/slideLayout110.xml"/><Relationship Id="rId47" Type="http://schemas.openxmlformats.org/officeDocument/2006/relationships/slideLayout" Target="../slideLayouts/slideLayout115.xml"/><Relationship Id="rId63" Type="http://schemas.openxmlformats.org/officeDocument/2006/relationships/slideLayout" Target="../slideLayouts/slideLayout131.xml"/><Relationship Id="rId68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75.xml"/><Relationship Id="rId71" Type="http://schemas.openxmlformats.org/officeDocument/2006/relationships/image" Target="../media/image2.svg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79.xml"/><Relationship Id="rId24" Type="http://schemas.openxmlformats.org/officeDocument/2006/relationships/slideLayout" Target="../slideLayouts/slideLayout92.xml"/><Relationship Id="rId32" Type="http://schemas.openxmlformats.org/officeDocument/2006/relationships/slideLayout" Target="../slideLayouts/slideLayout100.xml"/><Relationship Id="rId37" Type="http://schemas.openxmlformats.org/officeDocument/2006/relationships/slideLayout" Target="../slideLayouts/slideLayout105.xml"/><Relationship Id="rId40" Type="http://schemas.openxmlformats.org/officeDocument/2006/relationships/slideLayout" Target="../slideLayouts/slideLayout108.xml"/><Relationship Id="rId45" Type="http://schemas.openxmlformats.org/officeDocument/2006/relationships/slideLayout" Target="../slideLayouts/slideLayout113.xml"/><Relationship Id="rId53" Type="http://schemas.openxmlformats.org/officeDocument/2006/relationships/slideLayout" Target="../slideLayouts/slideLayout121.xml"/><Relationship Id="rId58" Type="http://schemas.openxmlformats.org/officeDocument/2006/relationships/slideLayout" Target="../slideLayouts/slideLayout126.xml"/><Relationship Id="rId66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73.xml"/><Relationship Id="rId61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82.xml"/><Relationship Id="rId22" Type="http://schemas.openxmlformats.org/officeDocument/2006/relationships/slideLayout" Target="../slideLayouts/slideLayout90.xml"/><Relationship Id="rId27" Type="http://schemas.openxmlformats.org/officeDocument/2006/relationships/slideLayout" Target="../slideLayouts/slideLayout95.xml"/><Relationship Id="rId30" Type="http://schemas.openxmlformats.org/officeDocument/2006/relationships/slideLayout" Target="../slideLayouts/slideLayout98.xml"/><Relationship Id="rId35" Type="http://schemas.openxmlformats.org/officeDocument/2006/relationships/slideLayout" Target="../slideLayouts/slideLayout103.xml"/><Relationship Id="rId43" Type="http://schemas.openxmlformats.org/officeDocument/2006/relationships/slideLayout" Target="../slideLayouts/slideLayout111.xml"/><Relationship Id="rId48" Type="http://schemas.openxmlformats.org/officeDocument/2006/relationships/slideLayout" Target="../slideLayouts/slideLayout116.xml"/><Relationship Id="rId56" Type="http://schemas.openxmlformats.org/officeDocument/2006/relationships/slideLayout" Target="../slideLayouts/slideLayout124.xml"/><Relationship Id="rId64" Type="http://schemas.openxmlformats.org/officeDocument/2006/relationships/slideLayout" Target="../slideLayouts/slideLayout132.xml"/><Relationship Id="rId69" Type="http://schemas.openxmlformats.org/officeDocument/2006/relationships/theme" Target="../theme/theme2.xml"/><Relationship Id="rId8" Type="http://schemas.openxmlformats.org/officeDocument/2006/relationships/slideLayout" Target="../slideLayouts/slideLayout76.xml"/><Relationship Id="rId51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5" Type="http://schemas.openxmlformats.org/officeDocument/2006/relationships/slideLayout" Target="../slideLayouts/slideLayout93.xml"/><Relationship Id="rId33" Type="http://schemas.openxmlformats.org/officeDocument/2006/relationships/slideLayout" Target="../slideLayouts/slideLayout101.xml"/><Relationship Id="rId38" Type="http://schemas.openxmlformats.org/officeDocument/2006/relationships/slideLayout" Target="../slideLayouts/slideLayout106.xml"/><Relationship Id="rId46" Type="http://schemas.openxmlformats.org/officeDocument/2006/relationships/slideLayout" Target="../slideLayouts/slideLayout114.xml"/><Relationship Id="rId59" Type="http://schemas.openxmlformats.org/officeDocument/2006/relationships/slideLayout" Target="../slideLayouts/slideLayout127.xml"/><Relationship Id="rId67" Type="http://schemas.openxmlformats.org/officeDocument/2006/relationships/slideLayout" Target="../slideLayouts/slideLayout135.xml"/><Relationship Id="rId20" Type="http://schemas.openxmlformats.org/officeDocument/2006/relationships/slideLayout" Target="../slideLayouts/slideLayout88.xml"/><Relationship Id="rId41" Type="http://schemas.openxmlformats.org/officeDocument/2006/relationships/slideLayout" Target="../slideLayouts/slideLayout109.xml"/><Relationship Id="rId54" Type="http://schemas.openxmlformats.org/officeDocument/2006/relationships/slideLayout" Target="../slideLayouts/slideLayout122.xml"/><Relationship Id="rId62" Type="http://schemas.openxmlformats.org/officeDocument/2006/relationships/slideLayout" Target="../slideLayouts/slideLayout130.xml"/><Relationship Id="rId70" Type="http://schemas.openxmlformats.org/officeDocument/2006/relationships/image" Target="../media/image1.png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3.xml"/><Relationship Id="rId23" Type="http://schemas.openxmlformats.org/officeDocument/2006/relationships/slideLayout" Target="../slideLayouts/slideLayout91.xml"/><Relationship Id="rId28" Type="http://schemas.openxmlformats.org/officeDocument/2006/relationships/slideLayout" Target="../slideLayouts/slideLayout96.xml"/><Relationship Id="rId36" Type="http://schemas.openxmlformats.org/officeDocument/2006/relationships/slideLayout" Target="../slideLayouts/slideLayout104.xml"/><Relationship Id="rId49" Type="http://schemas.openxmlformats.org/officeDocument/2006/relationships/slideLayout" Target="../slideLayouts/slideLayout117.xml"/><Relationship Id="rId57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78.xml"/><Relationship Id="rId31" Type="http://schemas.openxmlformats.org/officeDocument/2006/relationships/slideLayout" Target="../slideLayouts/slideLayout99.xml"/><Relationship Id="rId44" Type="http://schemas.openxmlformats.org/officeDocument/2006/relationships/slideLayout" Target="../slideLayouts/slideLayout112.xml"/><Relationship Id="rId52" Type="http://schemas.openxmlformats.org/officeDocument/2006/relationships/slideLayout" Target="../slideLayouts/slideLayout120.xml"/><Relationship Id="rId60" Type="http://schemas.openxmlformats.org/officeDocument/2006/relationships/slideLayout" Target="../slideLayouts/slideLayout128.xml"/><Relationship Id="rId65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9" Type="http://schemas.openxmlformats.org/officeDocument/2006/relationships/slideLayout" Target="../slideLayouts/slideLayout107.xml"/><Relationship Id="rId34" Type="http://schemas.openxmlformats.org/officeDocument/2006/relationships/slideLayout" Target="../slideLayouts/slideLayout102.xml"/><Relationship Id="rId50" Type="http://schemas.openxmlformats.org/officeDocument/2006/relationships/slideLayout" Target="../slideLayouts/slideLayout118.xml"/><Relationship Id="rId55" Type="http://schemas.openxmlformats.org/officeDocument/2006/relationships/slideLayout" Target="../slideLayouts/slideLayout123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62.xml"/><Relationship Id="rId21" Type="http://schemas.openxmlformats.org/officeDocument/2006/relationships/slideLayout" Target="../slideLayouts/slideLayout157.xml"/><Relationship Id="rId42" Type="http://schemas.openxmlformats.org/officeDocument/2006/relationships/slideLayout" Target="../slideLayouts/slideLayout178.xml"/><Relationship Id="rId47" Type="http://schemas.openxmlformats.org/officeDocument/2006/relationships/slideLayout" Target="../slideLayouts/slideLayout183.xml"/><Relationship Id="rId63" Type="http://schemas.openxmlformats.org/officeDocument/2006/relationships/slideLayout" Target="../slideLayouts/slideLayout199.xml"/><Relationship Id="rId68" Type="http://schemas.openxmlformats.org/officeDocument/2006/relationships/slideLayout" Target="../slideLayouts/slideLayout204.xml"/><Relationship Id="rId7" Type="http://schemas.openxmlformats.org/officeDocument/2006/relationships/slideLayout" Target="../slideLayouts/slideLayout143.xml"/><Relationship Id="rId71" Type="http://schemas.openxmlformats.org/officeDocument/2006/relationships/image" Target="../media/image2.svg"/><Relationship Id="rId2" Type="http://schemas.openxmlformats.org/officeDocument/2006/relationships/slideLayout" Target="../slideLayouts/slideLayout138.xml"/><Relationship Id="rId16" Type="http://schemas.openxmlformats.org/officeDocument/2006/relationships/slideLayout" Target="../slideLayouts/slideLayout152.xml"/><Relationship Id="rId29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47.xml"/><Relationship Id="rId24" Type="http://schemas.openxmlformats.org/officeDocument/2006/relationships/slideLayout" Target="../slideLayouts/slideLayout160.xml"/><Relationship Id="rId32" Type="http://schemas.openxmlformats.org/officeDocument/2006/relationships/slideLayout" Target="../slideLayouts/slideLayout168.xml"/><Relationship Id="rId37" Type="http://schemas.openxmlformats.org/officeDocument/2006/relationships/slideLayout" Target="../slideLayouts/slideLayout173.xml"/><Relationship Id="rId40" Type="http://schemas.openxmlformats.org/officeDocument/2006/relationships/slideLayout" Target="../slideLayouts/slideLayout176.xml"/><Relationship Id="rId45" Type="http://schemas.openxmlformats.org/officeDocument/2006/relationships/slideLayout" Target="../slideLayouts/slideLayout181.xml"/><Relationship Id="rId53" Type="http://schemas.openxmlformats.org/officeDocument/2006/relationships/slideLayout" Target="../slideLayouts/slideLayout189.xml"/><Relationship Id="rId58" Type="http://schemas.openxmlformats.org/officeDocument/2006/relationships/slideLayout" Target="../slideLayouts/slideLayout194.xml"/><Relationship Id="rId66" Type="http://schemas.openxmlformats.org/officeDocument/2006/relationships/slideLayout" Target="../slideLayouts/slideLayout202.xml"/><Relationship Id="rId5" Type="http://schemas.openxmlformats.org/officeDocument/2006/relationships/slideLayout" Target="../slideLayouts/slideLayout141.xml"/><Relationship Id="rId61" Type="http://schemas.openxmlformats.org/officeDocument/2006/relationships/slideLayout" Target="../slideLayouts/slideLayout197.xml"/><Relationship Id="rId19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50.xml"/><Relationship Id="rId22" Type="http://schemas.openxmlformats.org/officeDocument/2006/relationships/slideLayout" Target="../slideLayouts/slideLayout158.xml"/><Relationship Id="rId27" Type="http://schemas.openxmlformats.org/officeDocument/2006/relationships/slideLayout" Target="../slideLayouts/slideLayout163.xml"/><Relationship Id="rId30" Type="http://schemas.openxmlformats.org/officeDocument/2006/relationships/slideLayout" Target="../slideLayouts/slideLayout166.xml"/><Relationship Id="rId35" Type="http://schemas.openxmlformats.org/officeDocument/2006/relationships/slideLayout" Target="../slideLayouts/slideLayout171.xml"/><Relationship Id="rId43" Type="http://schemas.openxmlformats.org/officeDocument/2006/relationships/slideLayout" Target="../slideLayouts/slideLayout179.xml"/><Relationship Id="rId48" Type="http://schemas.openxmlformats.org/officeDocument/2006/relationships/slideLayout" Target="../slideLayouts/slideLayout184.xml"/><Relationship Id="rId56" Type="http://schemas.openxmlformats.org/officeDocument/2006/relationships/slideLayout" Target="../slideLayouts/slideLayout192.xml"/><Relationship Id="rId64" Type="http://schemas.openxmlformats.org/officeDocument/2006/relationships/slideLayout" Target="../slideLayouts/slideLayout200.xml"/><Relationship Id="rId69" Type="http://schemas.openxmlformats.org/officeDocument/2006/relationships/theme" Target="../theme/theme3.xml"/><Relationship Id="rId8" Type="http://schemas.openxmlformats.org/officeDocument/2006/relationships/slideLayout" Target="../slideLayouts/slideLayout144.xml"/><Relationship Id="rId51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8.xml"/><Relationship Id="rId17" Type="http://schemas.openxmlformats.org/officeDocument/2006/relationships/slideLayout" Target="../slideLayouts/slideLayout153.xml"/><Relationship Id="rId25" Type="http://schemas.openxmlformats.org/officeDocument/2006/relationships/slideLayout" Target="../slideLayouts/slideLayout161.xml"/><Relationship Id="rId33" Type="http://schemas.openxmlformats.org/officeDocument/2006/relationships/slideLayout" Target="../slideLayouts/slideLayout169.xml"/><Relationship Id="rId38" Type="http://schemas.openxmlformats.org/officeDocument/2006/relationships/slideLayout" Target="../slideLayouts/slideLayout174.xml"/><Relationship Id="rId46" Type="http://schemas.openxmlformats.org/officeDocument/2006/relationships/slideLayout" Target="../slideLayouts/slideLayout182.xml"/><Relationship Id="rId59" Type="http://schemas.openxmlformats.org/officeDocument/2006/relationships/slideLayout" Target="../slideLayouts/slideLayout195.xml"/><Relationship Id="rId67" Type="http://schemas.openxmlformats.org/officeDocument/2006/relationships/slideLayout" Target="../slideLayouts/slideLayout203.xml"/><Relationship Id="rId20" Type="http://schemas.openxmlformats.org/officeDocument/2006/relationships/slideLayout" Target="../slideLayouts/slideLayout156.xml"/><Relationship Id="rId41" Type="http://schemas.openxmlformats.org/officeDocument/2006/relationships/slideLayout" Target="../slideLayouts/slideLayout177.xml"/><Relationship Id="rId54" Type="http://schemas.openxmlformats.org/officeDocument/2006/relationships/slideLayout" Target="../slideLayouts/slideLayout190.xml"/><Relationship Id="rId62" Type="http://schemas.openxmlformats.org/officeDocument/2006/relationships/slideLayout" Target="../slideLayouts/slideLayout198.xml"/><Relationship Id="rId70" Type="http://schemas.openxmlformats.org/officeDocument/2006/relationships/image" Target="../media/image1.png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5" Type="http://schemas.openxmlformats.org/officeDocument/2006/relationships/slideLayout" Target="../slideLayouts/slideLayout151.xml"/><Relationship Id="rId23" Type="http://schemas.openxmlformats.org/officeDocument/2006/relationships/slideLayout" Target="../slideLayouts/slideLayout159.xml"/><Relationship Id="rId28" Type="http://schemas.openxmlformats.org/officeDocument/2006/relationships/slideLayout" Target="../slideLayouts/slideLayout164.xml"/><Relationship Id="rId36" Type="http://schemas.openxmlformats.org/officeDocument/2006/relationships/slideLayout" Target="../slideLayouts/slideLayout172.xml"/><Relationship Id="rId49" Type="http://schemas.openxmlformats.org/officeDocument/2006/relationships/slideLayout" Target="../slideLayouts/slideLayout185.xml"/><Relationship Id="rId57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46.xml"/><Relationship Id="rId31" Type="http://schemas.openxmlformats.org/officeDocument/2006/relationships/slideLayout" Target="../slideLayouts/slideLayout167.xml"/><Relationship Id="rId44" Type="http://schemas.openxmlformats.org/officeDocument/2006/relationships/slideLayout" Target="../slideLayouts/slideLayout180.xml"/><Relationship Id="rId52" Type="http://schemas.openxmlformats.org/officeDocument/2006/relationships/slideLayout" Target="../slideLayouts/slideLayout188.xml"/><Relationship Id="rId60" Type="http://schemas.openxmlformats.org/officeDocument/2006/relationships/slideLayout" Target="../slideLayouts/slideLayout196.xml"/><Relationship Id="rId65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Relationship Id="rId13" Type="http://schemas.openxmlformats.org/officeDocument/2006/relationships/slideLayout" Target="../slideLayouts/slideLayout149.xml"/><Relationship Id="rId18" Type="http://schemas.openxmlformats.org/officeDocument/2006/relationships/slideLayout" Target="../slideLayouts/slideLayout154.xml"/><Relationship Id="rId39" Type="http://schemas.openxmlformats.org/officeDocument/2006/relationships/slideLayout" Target="../slideLayouts/slideLayout175.xml"/><Relationship Id="rId34" Type="http://schemas.openxmlformats.org/officeDocument/2006/relationships/slideLayout" Target="../slideLayouts/slideLayout170.xml"/><Relationship Id="rId50" Type="http://schemas.openxmlformats.org/officeDocument/2006/relationships/slideLayout" Target="../slideLayouts/slideLayout186.xml"/><Relationship Id="rId55" Type="http://schemas.openxmlformats.org/officeDocument/2006/relationships/slideLayout" Target="../slideLayouts/slideLayout19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230B5-518B-24CC-5360-65ED114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1"/>
            <a:ext cx="8458200" cy="2492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7B53D-6897-FB10-B4B4-55E663FD6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447800"/>
            <a:ext cx="5638800" cy="46634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  <a:p>
            <a:pPr lvl="5"/>
            <a:r>
              <a:rPr lang="en-US" dirty="0"/>
              <a:t>6th level text</a:t>
            </a:r>
          </a:p>
          <a:p>
            <a:pPr lvl="6"/>
            <a:r>
              <a:rPr lang="en-US" dirty="0"/>
              <a:t>7th level text</a:t>
            </a:r>
          </a:p>
          <a:p>
            <a:pPr lvl="7"/>
            <a:r>
              <a:rPr lang="en-US" dirty="0"/>
              <a:t>8th level text</a:t>
            </a:r>
          </a:p>
          <a:p>
            <a:pPr lvl="8"/>
            <a:r>
              <a:rPr lang="en-US" dirty="0"/>
              <a:t>9th level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3681C-7AE6-4CE0-F456-C8E648A62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42900" y="6400799"/>
            <a:ext cx="27432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CCFE7-C984-DC56-6899-8A815F054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38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2024 Cognizant | Private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2283347-4EBC-C7DD-65E3-791D4DBA61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8882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322DD144-17A4-A3EC-5E8D-205928D3B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943797" y="6454071"/>
            <a:ext cx="877824" cy="2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7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  <p:sldLayoutId id="2147483717" r:id="rId30"/>
    <p:sldLayoutId id="2147483718" r:id="rId31"/>
    <p:sldLayoutId id="2147483719" r:id="rId32"/>
    <p:sldLayoutId id="2147483720" r:id="rId33"/>
    <p:sldLayoutId id="2147483721" r:id="rId34"/>
    <p:sldLayoutId id="2147483722" r:id="rId35"/>
    <p:sldLayoutId id="2147483723" r:id="rId36"/>
    <p:sldLayoutId id="2147483724" r:id="rId37"/>
    <p:sldLayoutId id="2147483725" r:id="rId38"/>
    <p:sldLayoutId id="2147483726" r:id="rId39"/>
    <p:sldLayoutId id="2147483727" r:id="rId40"/>
    <p:sldLayoutId id="2147483728" r:id="rId41"/>
    <p:sldLayoutId id="2147483729" r:id="rId42"/>
    <p:sldLayoutId id="2147483730" r:id="rId43"/>
    <p:sldLayoutId id="2147483731" r:id="rId44"/>
    <p:sldLayoutId id="2147483732" r:id="rId45"/>
    <p:sldLayoutId id="2147483733" r:id="rId46"/>
    <p:sldLayoutId id="2147483734" r:id="rId47"/>
    <p:sldLayoutId id="2147483735" r:id="rId48"/>
    <p:sldLayoutId id="2147483736" r:id="rId49"/>
    <p:sldLayoutId id="2147483737" r:id="rId50"/>
    <p:sldLayoutId id="2147483738" r:id="rId51"/>
    <p:sldLayoutId id="2147483739" r:id="rId52"/>
    <p:sldLayoutId id="2147483740" r:id="rId53"/>
    <p:sldLayoutId id="2147483741" r:id="rId54"/>
    <p:sldLayoutId id="2147483742" r:id="rId55"/>
    <p:sldLayoutId id="2147483743" r:id="rId56"/>
    <p:sldLayoutId id="2147483744" r:id="rId57"/>
    <p:sldLayoutId id="2147483745" r:id="rId58"/>
    <p:sldLayoutId id="2147483746" r:id="rId59"/>
    <p:sldLayoutId id="2147483747" r:id="rId60"/>
    <p:sldLayoutId id="2147483748" r:id="rId61"/>
    <p:sldLayoutId id="2147483749" r:id="rId62"/>
    <p:sldLayoutId id="2147483750" r:id="rId63"/>
    <p:sldLayoutId id="2147483751" r:id="rId64"/>
    <p:sldLayoutId id="2147483752" r:id="rId65"/>
    <p:sldLayoutId id="2147483753" r:id="rId66"/>
    <p:sldLayoutId id="2147483754" r:id="rId67"/>
    <p:sldLayoutId id="2147483755" r:id="rId6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294894" indent="-140494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⁃"/>
        <a:tabLst/>
        <a:defRPr sz="105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>
          <p15:clr>
            <a:srgbClr val="F26B43"/>
          </p15:clr>
        </p15:guide>
        <p15:guide id="20" pos="7680">
          <p15:clr>
            <a:srgbClr val="F26B43"/>
          </p15:clr>
        </p15:guide>
        <p15:guide id="21" pos="288">
          <p15:clr>
            <a:srgbClr val="F26B43"/>
          </p15:clr>
        </p15:guide>
        <p15:guide id="22" pos="1472">
          <p15:clr>
            <a:srgbClr val="F26B43"/>
          </p15:clr>
        </p15:guide>
        <p15:guide id="23" pos="2656">
          <p15:clr>
            <a:srgbClr val="F26B43"/>
          </p15:clr>
        </p15:guide>
        <p15:guide id="24" pos="3840">
          <p15:clr>
            <a:srgbClr val="F26B43"/>
          </p15:clr>
        </p15:guide>
        <p15:guide id="25" pos="5024">
          <p15:clr>
            <a:srgbClr val="F26B43"/>
          </p15:clr>
        </p15:guide>
        <p15:guide id="26" pos="6208">
          <p15:clr>
            <a:srgbClr val="F26B43"/>
          </p15:clr>
        </p15:guide>
        <p15:guide id="27" pos="7392">
          <p15:clr>
            <a:srgbClr val="F26B43"/>
          </p15:clr>
        </p15:guide>
        <p15:guide id="28" orient="horz">
          <p15:clr>
            <a:srgbClr val="F26B43"/>
          </p15:clr>
        </p15:guide>
        <p15:guide id="29" orient="horz" pos="4320">
          <p15:clr>
            <a:srgbClr val="F26B43"/>
          </p15:clr>
        </p15:guide>
        <p15:guide id="30" orient="horz" pos="288">
          <p15:clr>
            <a:srgbClr val="F26B43"/>
          </p15:clr>
        </p15:guide>
        <p15:guide id="31" orient="horz" pos="912">
          <p15:clr>
            <a:srgbClr val="F26B43"/>
          </p15:clr>
        </p15:guide>
        <p15:guide id="32" orient="horz" pos="1536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orient="horz" pos="2784">
          <p15:clr>
            <a:srgbClr val="F26B43"/>
          </p15:clr>
        </p15:guide>
        <p15:guide id="35" orient="horz" pos="3408">
          <p15:clr>
            <a:srgbClr val="F26B43"/>
          </p15:clr>
        </p15:guide>
        <p15:guide id="36" orient="horz" pos="40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230B5-518B-24CC-5360-65ED114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1"/>
            <a:ext cx="8458200" cy="2492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7B53D-6897-FB10-B4B4-55E663FD6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447800"/>
            <a:ext cx="5638800" cy="46634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  <a:p>
            <a:pPr lvl="5"/>
            <a:r>
              <a:rPr lang="en-US" dirty="0"/>
              <a:t>6th level text</a:t>
            </a:r>
          </a:p>
          <a:p>
            <a:pPr lvl="6"/>
            <a:r>
              <a:rPr lang="en-US" dirty="0"/>
              <a:t>7th level text</a:t>
            </a:r>
          </a:p>
          <a:p>
            <a:pPr lvl="7"/>
            <a:r>
              <a:rPr lang="en-US" dirty="0"/>
              <a:t>8th level text</a:t>
            </a:r>
          </a:p>
          <a:p>
            <a:pPr lvl="8"/>
            <a:r>
              <a:rPr lang="en-US" dirty="0"/>
              <a:t>9th level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3681C-7AE6-4CE0-F456-C8E648A62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42900" y="6400799"/>
            <a:ext cx="27432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CCFE7-C984-DC56-6899-8A815F054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38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2283347-4EBC-C7DD-65E3-791D4DBA61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8882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322DD144-17A4-A3EC-5E8D-205928D3B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943797" y="6454071"/>
            <a:ext cx="877824" cy="2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54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  <p:sldLayoutId id="2147483774" r:id="rId18"/>
    <p:sldLayoutId id="2147483775" r:id="rId19"/>
    <p:sldLayoutId id="2147483776" r:id="rId20"/>
    <p:sldLayoutId id="2147483777" r:id="rId21"/>
    <p:sldLayoutId id="2147483778" r:id="rId22"/>
    <p:sldLayoutId id="2147483779" r:id="rId23"/>
    <p:sldLayoutId id="2147483780" r:id="rId24"/>
    <p:sldLayoutId id="2147483781" r:id="rId25"/>
    <p:sldLayoutId id="2147483782" r:id="rId26"/>
    <p:sldLayoutId id="2147483783" r:id="rId27"/>
    <p:sldLayoutId id="2147483784" r:id="rId28"/>
    <p:sldLayoutId id="2147483785" r:id="rId29"/>
    <p:sldLayoutId id="2147483786" r:id="rId30"/>
    <p:sldLayoutId id="2147483787" r:id="rId31"/>
    <p:sldLayoutId id="2147483788" r:id="rId32"/>
    <p:sldLayoutId id="2147483789" r:id="rId33"/>
    <p:sldLayoutId id="2147483790" r:id="rId34"/>
    <p:sldLayoutId id="2147483791" r:id="rId35"/>
    <p:sldLayoutId id="2147483792" r:id="rId36"/>
    <p:sldLayoutId id="2147483793" r:id="rId37"/>
    <p:sldLayoutId id="2147483794" r:id="rId38"/>
    <p:sldLayoutId id="2147483795" r:id="rId39"/>
    <p:sldLayoutId id="2147483796" r:id="rId40"/>
    <p:sldLayoutId id="2147483797" r:id="rId41"/>
    <p:sldLayoutId id="2147483798" r:id="rId42"/>
    <p:sldLayoutId id="2147483799" r:id="rId43"/>
    <p:sldLayoutId id="2147483800" r:id="rId44"/>
    <p:sldLayoutId id="2147483801" r:id="rId45"/>
    <p:sldLayoutId id="2147483802" r:id="rId46"/>
    <p:sldLayoutId id="2147483803" r:id="rId47"/>
    <p:sldLayoutId id="2147483804" r:id="rId48"/>
    <p:sldLayoutId id="2147483805" r:id="rId49"/>
    <p:sldLayoutId id="2147483806" r:id="rId50"/>
    <p:sldLayoutId id="2147483807" r:id="rId51"/>
    <p:sldLayoutId id="2147483808" r:id="rId52"/>
    <p:sldLayoutId id="2147483809" r:id="rId53"/>
    <p:sldLayoutId id="2147483810" r:id="rId54"/>
    <p:sldLayoutId id="2147483811" r:id="rId55"/>
    <p:sldLayoutId id="2147483812" r:id="rId56"/>
    <p:sldLayoutId id="2147483813" r:id="rId57"/>
    <p:sldLayoutId id="2147483814" r:id="rId58"/>
    <p:sldLayoutId id="2147483815" r:id="rId59"/>
    <p:sldLayoutId id="2147483816" r:id="rId60"/>
    <p:sldLayoutId id="2147483817" r:id="rId61"/>
    <p:sldLayoutId id="2147483818" r:id="rId62"/>
    <p:sldLayoutId id="2147483819" r:id="rId63"/>
    <p:sldLayoutId id="2147483820" r:id="rId64"/>
    <p:sldLayoutId id="2147483821" r:id="rId65"/>
    <p:sldLayoutId id="2147483822" r:id="rId66"/>
    <p:sldLayoutId id="2147483823" r:id="rId67"/>
    <p:sldLayoutId id="2147483824" r:id="rId6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294894" indent="-140494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⁃"/>
        <a:tabLst/>
        <a:defRPr sz="105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>
          <p15:clr>
            <a:srgbClr val="F26B43"/>
          </p15:clr>
        </p15:guide>
        <p15:guide id="20" pos="7680">
          <p15:clr>
            <a:srgbClr val="F26B43"/>
          </p15:clr>
        </p15:guide>
        <p15:guide id="21" pos="288">
          <p15:clr>
            <a:srgbClr val="F26B43"/>
          </p15:clr>
        </p15:guide>
        <p15:guide id="22" pos="1472">
          <p15:clr>
            <a:srgbClr val="F26B43"/>
          </p15:clr>
        </p15:guide>
        <p15:guide id="23" pos="2656">
          <p15:clr>
            <a:srgbClr val="F26B43"/>
          </p15:clr>
        </p15:guide>
        <p15:guide id="24" pos="3840">
          <p15:clr>
            <a:srgbClr val="F26B43"/>
          </p15:clr>
        </p15:guide>
        <p15:guide id="25" pos="5024">
          <p15:clr>
            <a:srgbClr val="F26B43"/>
          </p15:clr>
        </p15:guide>
        <p15:guide id="26" pos="6208">
          <p15:clr>
            <a:srgbClr val="F26B43"/>
          </p15:clr>
        </p15:guide>
        <p15:guide id="27" pos="7392">
          <p15:clr>
            <a:srgbClr val="F26B43"/>
          </p15:clr>
        </p15:guide>
        <p15:guide id="28" orient="horz">
          <p15:clr>
            <a:srgbClr val="F26B43"/>
          </p15:clr>
        </p15:guide>
        <p15:guide id="29" orient="horz" pos="4320">
          <p15:clr>
            <a:srgbClr val="F26B43"/>
          </p15:clr>
        </p15:guide>
        <p15:guide id="30" orient="horz" pos="288">
          <p15:clr>
            <a:srgbClr val="F26B43"/>
          </p15:clr>
        </p15:guide>
        <p15:guide id="31" orient="horz" pos="912">
          <p15:clr>
            <a:srgbClr val="F26B43"/>
          </p15:clr>
        </p15:guide>
        <p15:guide id="32" orient="horz" pos="1536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orient="horz" pos="2784">
          <p15:clr>
            <a:srgbClr val="F26B43"/>
          </p15:clr>
        </p15:guide>
        <p15:guide id="35" orient="horz" pos="3408">
          <p15:clr>
            <a:srgbClr val="F26B43"/>
          </p15:clr>
        </p15:guide>
        <p15:guide id="36" orient="horz" pos="403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230B5-518B-24CC-5360-65ED114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57201"/>
            <a:ext cx="8458200" cy="2492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7B53D-6897-FB10-B4B4-55E663FD6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447800"/>
            <a:ext cx="5638800" cy="46634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2nd level text</a:t>
            </a:r>
          </a:p>
          <a:p>
            <a:pPr lvl="2"/>
            <a:r>
              <a:rPr lang="en-US" dirty="0"/>
              <a:t>3rd level text</a:t>
            </a:r>
          </a:p>
          <a:p>
            <a:pPr lvl="3"/>
            <a:r>
              <a:rPr lang="en-US" dirty="0"/>
              <a:t>4th level text</a:t>
            </a:r>
          </a:p>
          <a:p>
            <a:pPr lvl="4"/>
            <a:r>
              <a:rPr lang="en-US" dirty="0"/>
              <a:t>5th level text</a:t>
            </a:r>
          </a:p>
          <a:p>
            <a:pPr lvl="5"/>
            <a:r>
              <a:rPr lang="en-US" dirty="0"/>
              <a:t>6th level text</a:t>
            </a:r>
          </a:p>
          <a:p>
            <a:pPr lvl="6"/>
            <a:r>
              <a:rPr lang="en-US" dirty="0"/>
              <a:t>7th level text</a:t>
            </a:r>
          </a:p>
          <a:p>
            <a:pPr lvl="7"/>
            <a:r>
              <a:rPr lang="en-US" dirty="0"/>
              <a:t>8th level text</a:t>
            </a:r>
          </a:p>
          <a:p>
            <a:pPr lvl="8"/>
            <a:r>
              <a:rPr lang="en-US" dirty="0"/>
              <a:t>9th level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3681C-7AE6-4CE0-F456-C8E648A62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42900" y="6400799"/>
            <a:ext cx="27432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38826FC0-333C-E549-9FA3-0EE43DF298A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CCFE7-C984-DC56-6899-8A815F054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38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r>
              <a:rPr lang="en-US"/>
              <a:t>© 2024 Cognizant | Private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2283347-4EBC-C7DD-65E3-791D4DBA61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88820" y="6400800"/>
            <a:ext cx="10287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25" b="0">
                <a:solidFill>
                  <a:schemeClr val="tx1"/>
                </a:solidFill>
              </a:defRPr>
            </a:lvl1pPr>
          </a:lstStyle>
          <a:p>
            <a:fld id="{8EB84BCC-F734-8048-8197-BE14B7B6EE4C}" type="datetime1">
              <a:rPr lang="en-US" smtClean="0"/>
              <a:t>4/15/2025</a:t>
            </a:fld>
            <a:endParaRPr lang="en-US" dirty="0"/>
          </a:p>
        </p:txBody>
      </p:sp>
      <p:pic>
        <p:nvPicPr>
          <p:cNvPr id="4" name="Cognizant Logo_rgb_pos_2023">
            <a:extLst>
              <a:ext uri="{FF2B5EF4-FFF2-40B4-BE49-F238E27FC236}">
                <a16:creationId xmlns:a16="http://schemas.microsoft.com/office/drawing/2014/main" id="{322DD144-17A4-A3EC-5E8D-205928D3B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0">
            <a:extLst>
              <a:ext uri="{96DAC541-7B7A-43D3-8B79-37D633B846F1}">
                <asvg:svgBlip xmlns:asvg="http://schemas.microsoft.com/office/drawing/2016/SVG/main" r:embed="rId71"/>
              </a:ext>
            </a:extLst>
          </a:blip>
          <a:stretch>
            <a:fillRect/>
          </a:stretch>
        </p:blipFill>
        <p:spPr>
          <a:xfrm>
            <a:off x="7943797" y="6454071"/>
            <a:ext cx="877824" cy="20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8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844" r:id="rId19"/>
    <p:sldLayoutId id="2147483845" r:id="rId20"/>
    <p:sldLayoutId id="2147483846" r:id="rId21"/>
    <p:sldLayoutId id="2147483847" r:id="rId22"/>
    <p:sldLayoutId id="2147483848" r:id="rId23"/>
    <p:sldLayoutId id="2147483849" r:id="rId24"/>
    <p:sldLayoutId id="2147483850" r:id="rId25"/>
    <p:sldLayoutId id="2147483851" r:id="rId26"/>
    <p:sldLayoutId id="2147483852" r:id="rId27"/>
    <p:sldLayoutId id="2147483853" r:id="rId28"/>
    <p:sldLayoutId id="2147483854" r:id="rId29"/>
    <p:sldLayoutId id="2147483855" r:id="rId30"/>
    <p:sldLayoutId id="2147483856" r:id="rId31"/>
    <p:sldLayoutId id="2147483857" r:id="rId32"/>
    <p:sldLayoutId id="2147483858" r:id="rId33"/>
    <p:sldLayoutId id="2147483859" r:id="rId34"/>
    <p:sldLayoutId id="2147483860" r:id="rId35"/>
    <p:sldLayoutId id="2147483861" r:id="rId36"/>
    <p:sldLayoutId id="2147483862" r:id="rId37"/>
    <p:sldLayoutId id="2147483863" r:id="rId38"/>
    <p:sldLayoutId id="2147483864" r:id="rId39"/>
    <p:sldLayoutId id="2147483865" r:id="rId40"/>
    <p:sldLayoutId id="2147483866" r:id="rId41"/>
    <p:sldLayoutId id="2147483867" r:id="rId42"/>
    <p:sldLayoutId id="2147483868" r:id="rId43"/>
    <p:sldLayoutId id="2147483869" r:id="rId44"/>
    <p:sldLayoutId id="2147483870" r:id="rId45"/>
    <p:sldLayoutId id="2147483871" r:id="rId46"/>
    <p:sldLayoutId id="2147483872" r:id="rId47"/>
    <p:sldLayoutId id="2147483873" r:id="rId48"/>
    <p:sldLayoutId id="2147483874" r:id="rId49"/>
    <p:sldLayoutId id="2147483875" r:id="rId50"/>
    <p:sldLayoutId id="2147483876" r:id="rId51"/>
    <p:sldLayoutId id="2147483877" r:id="rId52"/>
    <p:sldLayoutId id="2147483878" r:id="rId53"/>
    <p:sldLayoutId id="2147483879" r:id="rId54"/>
    <p:sldLayoutId id="2147483880" r:id="rId55"/>
    <p:sldLayoutId id="2147483881" r:id="rId56"/>
    <p:sldLayoutId id="2147483882" r:id="rId57"/>
    <p:sldLayoutId id="2147483883" r:id="rId58"/>
    <p:sldLayoutId id="2147483884" r:id="rId59"/>
    <p:sldLayoutId id="2147483885" r:id="rId60"/>
    <p:sldLayoutId id="2147483886" r:id="rId61"/>
    <p:sldLayoutId id="2147483887" r:id="rId62"/>
    <p:sldLayoutId id="2147483888" r:id="rId63"/>
    <p:sldLayoutId id="2147483889" r:id="rId64"/>
    <p:sldLayoutId id="2147483890" r:id="rId65"/>
    <p:sldLayoutId id="2147483891" r:id="rId66"/>
    <p:sldLayoutId id="2147483892" r:id="rId67"/>
    <p:sldLayoutId id="2147483893" r:id="rId6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294894" indent="-140494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⁃"/>
        <a:tabLst/>
        <a:defRPr sz="105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445770" indent="-137160" algn="l" defTabSz="685800" rtl="0" eaLnBrk="1" latinLnBrk="0" hangingPunct="1">
        <a:lnSpc>
          <a:spcPct val="110000"/>
        </a:lnSpc>
        <a:spcBef>
          <a:spcPts val="450"/>
        </a:spcBef>
        <a:spcAft>
          <a:spcPts val="0"/>
        </a:spcAft>
        <a:buClr>
          <a:schemeClr val="tx1"/>
        </a:buClr>
        <a:buFont typeface="Arial" panose="020B0604020202020204" pitchFamily="34" charset="0"/>
        <a:buChar char="•"/>
        <a:tabLst/>
        <a:defRPr sz="9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445770" indent="-137160" algn="l" defTabSz="685800" rtl="0" eaLnBrk="1" latinLnBrk="0" hangingPunct="1">
        <a:lnSpc>
          <a:spcPct val="110000"/>
        </a:lnSpc>
        <a:spcBef>
          <a:spcPts val="4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825" kern="11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>
          <p15:clr>
            <a:srgbClr val="F26B43"/>
          </p15:clr>
        </p15:guide>
        <p15:guide id="20" pos="7680">
          <p15:clr>
            <a:srgbClr val="F26B43"/>
          </p15:clr>
        </p15:guide>
        <p15:guide id="21" pos="288">
          <p15:clr>
            <a:srgbClr val="F26B43"/>
          </p15:clr>
        </p15:guide>
        <p15:guide id="22" pos="1472">
          <p15:clr>
            <a:srgbClr val="F26B43"/>
          </p15:clr>
        </p15:guide>
        <p15:guide id="23" pos="2656">
          <p15:clr>
            <a:srgbClr val="F26B43"/>
          </p15:clr>
        </p15:guide>
        <p15:guide id="24" pos="3840">
          <p15:clr>
            <a:srgbClr val="F26B43"/>
          </p15:clr>
        </p15:guide>
        <p15:guide id="25" pos="5024">
          <p15:clr>
            <a:srgbClr val="F26B43"/>
          </p15:clr>
        </p15:guide>
        <p15:guide id="26" pos="6208">
          <p15:clr>
            <a:srgbClr val="F26B43"/>
          </p15:clr>
        </p15:guide>
        <p15:guide id="27" pos="7392">
          <p15:clr>
            <a:srgbClr val="F26B43"/>
          </p15:clr>
        </p15:guide>
        <p15:guide id="28" orient="horz">
          <p15:clr>
            <a:srgbClr val="F26B43"/>
          </p15:clr>
        </p15:guide>
        <p15:guide id="29" orient="horz" pos="4320">
          <p15:clr>
            <a:srgbClr val="F26B43"/>
          </p15:clr>
        </p15:guide>
        <p15:guide id="30" orient="horz" pos="288">
          <p15:clr>
            <a:srgbClr val="F26B43"/>
          </p15:clr>
        </p15:guide>
        <p15:guide id="31" orient="horz" pos="912">
          <p15:clr>
            <a:srgbClr val="F26B43"/>
          </p15:clr>
        </p15:guide>
        <p15:guide id="32" orient="horz" pos="1536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orient="horz" pos="2784">
          <p15:clr>
            <a:srgbClr val="F26B43"/>
          </p15:clr>
        </p15:guide>
        <p15:guide id="35" orient="horz" pos="3408">
          <p15:clr>
            <a:srgbClr val="F26B43"/>
          </p15:clr>
        </p15:guide>
        <p15:guide id="36" orient="horz" pos="40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8C75C-71ED-FF20-51BE-E2A5F6EC6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D9EB17-9965-3523-3F99-EF5E53642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379" y="3043121"/>
            <a:ext cx="3017520" cy="1121846"/>
          </a:xfrm>
        </p:spPr>
        <p:txBody>
          <a:bodyPr/>
          <a:lstStyle/>
          <a:p>
            <a:r>
              <a:rPr lang="en-US" dirty="0"/>
              <a:t>Subject Verb Agreement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B7C9CE-73D8-B618-3C6A-7BAC4AC03E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0EFE23-3685-4631-7E52-9B16716BE8D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685800"/>
            <a:fld id="{38826FC0-333C-E549-9FA3-0EE43DF298A3}" type="slidenum">
              <a:rPr lang="en-US">
                <a:solidFill>
                  <a:srgbClr val="FFFFFF"/>
                </a:solidFill>
                <a:latin typeface="Arial" panose="020B0604020202020204"/>
              </a:rPr>
              <a:pPr defTabSz="685800"/>
              <a:t>1</a:t>
            </a:fld>
            <a:endParaRPr lang="en-US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8F2B5-5F1B-4FC5-A9C3-7494EA97D64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defTabSz="685800"/>
            <a:r>
              <a:rPr lang="en-US" dirty="0">
                <a:solidFill>
                  <a:srgbClr val="FFFFFF"/>
                </a:solidFill>
                <a:latin typeface="Arial" panose="020B0604020202020204"/>
              </a:rPr>
              <a:t>© 2025–2027 Cognizant | Private</a:t>
            </a:r>
          </a:p>
        </p:txBody>
      </p:sp>
    </p:spTree>
    <p:extLst>
      <p:ext uri="{BB962C8B-B14F-4D97-AF65-F5344CB8AC3E}">
        <p14:creationId xmlns:p14="http://schemas.microsoft.com/office/powerpoint/2010/main" val="271353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Titles of books, movies, etc. take singular verb.</a:t>
            </a:r>
          </a:p>
          <a:p>
            <a:r>
              <a:rPr sz="1800" dirty="0"/>
              <a:t>Example: The book is interesting.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The Chronicles of Narnia _____ (is/are) a fascinating book.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Plural form subjects with singular meaning take singular verb.</a:t>
            </a:r>
          </a:p>
          <a:p>
            <a:r>
              <a:rPr sz="1800" dirty="0"/>
              <a:t>Example: Mathematics is hard.</a:t>
            </a:r>
            <a:endParaRPr lang="en-US" sz="1800" dirty="0"/>
          </a:p>
          <a:p>
            <a:r>
              <a:rPr lang="en-US" sz="1800" dirty="0"/>
              <a:t>Computer science ____(is/are) easy.</a:t>
            </a:r>
            <a:endParaRPr sz="1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followed by phrases starting with 'as well as', 'along with’, </a:t>
            </a:r>
            <a:r>
              <a:rPr lang="en-US" sz="1800" dirty="0"/>
              <a:t>‘together’ , ’accompanied’ , </a:t>
            </a:r>
            <a:r>
              <a:rPr sz="1800" dirty="0"/>
              <a:t>etc. take singular verb.</a:t>
            </a:r>
          </a:p>
          <a:p>
            <a:r>
              <a:rPr sz="1800" dirty="0"/>
              <a:t>Example: The teacher, along with students, is here.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The President, accompanied by his wife, ____ (is/are) traveling to India.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followed by 'each', 'every', 'many a' take singular verb.</a:t>
            </a:r>
          </a:p>
          <a:p>
            <a:r>
              <a:rPr sz="1800" dirty="0"/>
              <a:t>Example: Each student writes.</a:t>
            </a:r>
            <a:endParaRPr lang="en-US" sz="1800" dirty="0"/>
          </a:p>
          <a:p>
            <a:r>
              <a:rPr lang="en-US" sz="1800" dirty="0"/>
              <a:t>Every cricketer _____(play/plays) for the country</a:t>
            </a:r>
            <a:endParaRPr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'none of' take singular or plural verb based on context.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Singular Verb When "none of" refers to a singular noun</a:t>
            </a:r>
          </a:p>
          <a:p>
            <a:r>
              <a:rPr lang="en-US" sz="1800" dirty="0">
                <a:solidFill>
                  <a:srgbClr val="424242"/>
                </a:solidFill>
              </a:rPr>
              <a:t>Example: </a:t>
            </a:r>
            <a:r>
              <a:rPr lang="en-US" sz="1800" b="0" i="0" dirty="0">
                <a:solidFill>
                  <a:srgbClr val="424242"/>
                </a:solidFill>
                <a:effectLst/>
              </a:rPr>
              <a:t>None of the cake is left.</a:t>
            </a:r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Plural Verb When "none of" refers to a plural noun</a:t>
            </a:r>
            <a:endParaRPr sz="1800" dirty="0"/>
          </a:p>
          <a:p>
            <a:r>
              <a:rPr sz="1800" dirty="0"/>
              <a:t>Example: None of the students write.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'a number of' take plural verb.</a:t>
            </a:r>
          </a:p>
          <a:p>
            <a:r>
              <a:rPr sz="1800" dirty="0"/>
              <a:t>Example: A number of students write.</a:t>
            </a:r>
            <a:endParaRPr lang="en-US" sz="1800" dirty="0"/>
          </a:p>
          <a:p>
            <a:r>
              <a:rPr lang="en-US" sz="1800" dirty="0"/>
              <a:t>A number of employees ____ (work/Works) in cognizant.</a:t>
            </a:r>
            <a:endParaRPr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'the number of' take singular verb.</a:t>
            </a:r>
          </a:p>
          <a:p>
            <a:r>
              <a:rPr sz="1800" dirty="0"/>
              <a:t>Example: The number of students is large.</a:t>
            </a:r>
            <a:endParaRPr lang="en-US" sz="1800" dirty="0"/>
          </a:p>
          <a:p>
            <a:r>
              <a:rPr lang="en-US" sz="1800" dirty="0"/>
              <a:t>The number of victims ____ (is/are) huge.</a:t>
            </a:r>
            <a:endParaRPr sz="1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'a lot of', 'plenty of', etc. take singular or plural verb based on context.</a:t>
            </a:r>
          </a:p>
          <a:p>
            <a:r>
              <a:rPr sz="1800" dirty="0"/>
              <a:t>Example: A lot of students write.</a:t>
            </a:r>
            <a:endParaRPr lang="en-US" sz="1800" dirty="0"/>
          </a:p>
          <a:p>
            <a:r>
              <a:rPr lang="en-US" sz="1800" dirty="0"/>
              <a:t>A lot of people _____(walks/walk) early in the morning</a:t>
            </a:r>
            <a:endParaRPr sz="1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'some', 'all', 'most' take singular or plural verb based on context.</a:t>
            </a:r>
          </a:p>
          <a:p>
            <a:r>
              <a:rPr sz="1800" dirty="0"/>
              <a:t>Example: Some of the students write.</a:t>
            </a:r>
            <a:endParaRPr lang="en-US" sz="1800" dirty="0"/>
          </a:p>
          <a:p>
            <a:r>
              <a:rPr lang="en-US" sz="1800" dirty="0"/>
              <a:t>Most of the children _____ (is/are) addicted to mobile</a:t>
            </a:r>
            <a:endParaRPr sz="1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'more than one' take singular verb.</a:t>
            </a:r>
          </a:p>
          <a:p>
            <a:r>
              <a:rPr sz="1800" dirty="0"/>
              <a:t>Example: More than one student writes.</a:t>
            </a:r>
            <a:endParaRPr lang="en-US" sz="1800" dirty="0"/>
          </a:p>
          <a:p>
            <a:r>
              <a:rPr lang="en-US" sz="1800" dirty="0"/>
              <a:t>More than one teacher ____ (teach/teaches)</a:t>
            </a:r>
            <a:endParaRPr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E2D063B-A987-7A0C-6602-227D9CB4C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3242026"/>
            <a:ext cx="3566160" cy="373949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D78B60-20A4-EA0A-53D0-4C43EB24B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42900" y="5657849"/>
            <a:ext cx="274320" cy="171450"/>
          </a:xfrm>
        </p:spPr>
        <p:txBody>
          <a:bodyPr/>
          <a:lstStyle/>
          <a:p>
            <a:pPr defTabSz="685800"/>
            <a:fld id="{38826FC0-333C-E549-9FA3-0EE43DF298A3}" type="slidenum">
              <a:rPr lang="en-US">
                <a:solidFill>
                  <a:srgbClr val="000048"/>
                </a:solidFill>
                <a:latin typeface="Arial" panose="020B0604020202020204"/>
              </a:rPr>
              <a:pPr defTabSz="685800"/>
              <a:t>2</a:t>
            </a:fld>
            <a:endParaRPr lang="en-US">
              <a:solidFill>
                <a:srgbClr val="000048"/>
              </a:solidFill>
              <a:latin typeface="Arial" panose="020B0604020202020204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B47FC7F-176D-74FC-4BC8-07ECECDA8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543050"/>
            <a:ext cx="4226814" cy="3771900"/>
          </a:xfrm>
        </p:spPr>
        <p:txBody>
          <a:bodyPr/>
          <a:lstStyle/>
          <a:p>
            <a:r>
              <a:rPr lang="en-US" dirty="0"/>
              <a:t>Subject Verb Agreement rules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B962165-9663-FEAB-D6FD-AF59B5D04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380" y="5657850"/>
            <a:ext cx="1028700" cy="171450"/>
          </a:xfrm>
        </p:spPr>
        <p:txBody>
          <a:bodyPr/>
          <a:lstStyle/>
          <a:p>
            <a:pPr defTabSz="685800"/>
            <a:r>
              <a:rPr lang="en-US" dirty="0">
                <a:solidFill>
                  <a:srgbClr val="000048"/>
                </a:solidFill>
                <a:latin typeface="Arial" panose="020B0604020202020204"/>
              </a:rPr>
              <a:t>© 2025–2027 Cognizant | Private</a:t>
            </a:r>
          </a:p>
        </p:txBody>
      </p:sp>
    </p:spTree>
    <p:extLst>
      <p:ext uri="{BB962C8B-B14F-4D97-AF65-F5344CB8AC3E}">
        <p14:creationId xmlns:p14="http://schemas.microsoft.com/office/powerpoint/2010/main" val="2471773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'one of those who' take plural verb.</a:t>
            </a:r>
          </a:p>
          <a:p>
            <a:r>
              <a:rPr sz="1800" dirty="0"/>
              <a:t>Example: One of those who write.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One of those who ______( play /plays) soccer is my brother.</a:t>
            </a:r>
          </a:p>
          <a:p>
            <a:pPr marL="0" indent="0"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'the only one of those who' take singular verb.</a:t>
            </a:r>
          </a:p>
          <a:p>
            <a:r>
              <a:rPr sz="1800" dirty="0"/>
              <a:t>Example: The only one of those who writes</a:t>
            </a:r>
            <a:r>
              <a:rPr lang="en-US" sz="1800" dirty="0"/>
              <a:t>.</a:t>
            </a:r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The only one of those who ______ (has/have) completed the project is Sarah.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'none but' take singular verb.</a:t>
            </a:r>
          </a:p>
          <a:p>
            <a:r>
              <a:rPr sz="1800" dirty="0"/>
              <a:t>Example: None but the teacher writes.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None but the teacher ____ (know/knows) the answer.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Rule 20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Subjects preceded by 'no less than' take plural verb.</a:t>
            </a:r>
          </a:p>
          <a:p>
            <a:r>
              <a:rPr sz="1800" dirty="0"/>
              <a:t>Example: No less than five students write.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No less than ten students _______ (was/were) absent today.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 21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Subjects preceded by 'more than one' followed by singular noun take singular verb</a:t>
            </a:r>
            <a:endParaRPr sz="1800" dirty="0"/>
          </a:p>
          <a:p>
            <a:r>
              <a:rPr sz="1800" dirty="0"/>
              <a:t>Example: More than one student writes.</a:t>
            </a:r>
            <a:endParaRPr lang="en-US" sz="1800" dirty="0"/>
          </a:p>
          <a:p>
            <a:r>
              <a:rPr lang="en-US" sz="1800" dirty="0"/>
              <a:t>Subjects preceded by 'more than one' followed by plural noun take plural verb</a:t>
            </a:r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More than one of the students _______ (is/are) participating in the competition.</a:t>
            </a:r>
          </a:p>
          <a:p>
            <a:endParaRPr sz="18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B61017-4B03-81CB-C5BF-16842F1FDA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380" y="3334001"/>
            <a:ext cx="5124450" cy="553998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4539BF8-CFF7-A43C-9288-4272FAF7E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4380" y="3998214"/>
            <a:ext cx="5124450" cy="618118"/>
          </a:xfrm>
        </p:spPr>
        <p:txBody>
          <a:bodyPr/>
          <a:lstStyle/>
          <a:p>
            <a:r>
              <a:rPr lang="en-US" dirty="0"/>
              <a:t>Prajwal J N</a:t>
            </a:r>
          </a:p>
          <a:p>
            <a:r>
              <a:rPr lang="en-US" dirty="0"/>
              <a:t>S Siva Chaitanya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A4A862-22B1-5992-B77D-4C8BF40C7A1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42900" y="5657849"/>
            <a:ext cx="274320" cy="171450"/>
          </a:xfrm>
        </p:spPr>
        <p:txBody>
          <a:bodyPr/>
          <a:lstStyle/>
          <a:p>
            <a:pPr defTabSz="685800"/>
            <a:fld id="{38826FC0-333C-E549-9FA3-0EE43DF298A3}" type="slidenum">
              <a:rPr lang="en-US">
                <a:solidFill>
                  <a:srgbClr val="000048"/>
                </a:solidFill>
                <a:latin typeface="Arial" panose="020B0604020202020204"/>
              </a:rPr>
              <a:pPr defTabSz="685800"/>
              <a:t>25</a:t>
            </a:fld>
            <a:endParaRPr lang="en-US">
              <a:solidFill>
                <a:srgbClr val="000048"/>
              </a:solidFill>
              <a:latin typeface="Arial" panose="020B0604020202020204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342216-F6AF-45C9-256E-0C0946B1A8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4380" y="5657850"/>
            <a:ext cx="1028700" cy="171450"/>
          </a:xfrm>
        </p:spPr>
        <p:txBody>
          <a:bodyPr/>
          <a:lstStyle/>
          <a:p>
            <a:pPr defTabSz="685800"/>
            <a:r>
              <a:rPr lang="en-US">
                <a:solidFill>
                  <a:srgbClr val="000048"/>
                </a:solidFill>
                <a:latin typeface="Arial" panose="020B0604020202020204"/>
              </a:rPr>
              <a:t>© 2025–2027 Cognizant | Private</a:t>
            </a:r>
          </a:p>
        </p:txBody>
      </p:sp>
    </p:spTree>
    <p:extLst>
      <p:ext uri="{BB962C8B-B14F-4D97-AF65-F5344CB8AC3E}">
        <p14:creationId xmlns:p14="http://schemas.microsoft.com/office/powerpoint/2010/main" val="2492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Subject and Verb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447800"/>
            <a:ext cx="3368488" cy="4663440"/>
          </a:xfrm>
        </p:spPr>
        <p:txBody>
          <a:bodyPr/>
          <a:lstStyle/>
          <a:p>
            <a:r>
              <a:rPr sz="1600" dirty="0"/>
              <a:t>A subject is the </a:t>
            </a:r>
            <a:r>
              <a:rPr lang="en-US" sz="1600" dirty="0"/>
              <a:t>doer</a:t>
            </a:r>
            <a:r>
              <a:rPr sz="1600" dirty="0"/>
              <a:t>.</a:t>
            </a:r>
          </a:p>
          <a:p>
            <a:r>
              <a:rPr sz="1600" dirty="0"/>
              <a:t>A verb is the action.</a:t>
            </a:r>
          </a:p>
          <a:p>
            <a:r>
              <a:rPr sz="1600" dirty="0"/>
              <a:t>Example 1: She writes.</a:t>
            </a:r>
          </a:p>
          <a:p>
            <a:r>
              <a:rPr sz="1600" dirty="0"/>
              <a:t>Example 2: They write.</a:t>
            </a:r>
          </a:p>
          <a:p>
            <a:r>
              <a:rPr sz="1600" dirty="0"/>
              <a:t>Example 3: John runs.</a:t>
            </a:r>
          </a:p>
          <a:p>
            <a:r>
              <a:rPr sz="1600" dirty="0"/>
              <a:t>Example 4: Birds fly.</a:t>
            </a:r>
          </a:p>
        </p:txBody>
      </p:sp>
      <p:pic>
        <p:nvPicPr>
          <p:cNvPr id="1026" name="Picture 2" descr="Importance of learning Agreement of Verb with Subject ...">
            <a:extLst>
              <a:ext uri="{FF2B5EF4-FFF2-40B4-BE49-F238E27FC236}">
                <a16:creationId xmlns:a16="http://schemas.microsoft.com/office/drawing/2014/main" id="{5DBADCA3-790D-7395-9F5A-FA527CC07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082" y="457201"/>
            <a:ext cx="3530838" cy="208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EA343A-9777-9AD0-16AE-F6A0D7EC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83" y="3154764"/>
            <a:ext cx="3530838" cy="2049270"/>
          </a:xfrm>
          <a:prstGeom prst="rect">
            <a:avLst/>
          </a:prstGeom>
          <a:ln>
            <a:solidFill>
              <a:schemeClr val="accent6">
                <a:lumMod val="10000"/>
              </a:schemeClr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754380" y="1480457"/>
            <a:ext cx="6637020" cy="473528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Singular subject takes singular verb.</a:t>
            </a:r>
          </a:p>
          <a:p>
            <a:r>
              <a:rPr lang="en-US" sz="1800" dirty="0">
                <a:solidFill>
                  <a:schemeClr val="tx1"/>
                </a:solidFill>
              </a:rPr>
              <a:t>Example: She writes.</a:t>
            </a:r>
          </a:p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The baby ____(are/is) sleeping.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900" dirty="0">
                <a:solidFill>
                  <a:schemeClr val="tx1"/>
                </a:solidFill>
              </a:rPr>
              <a:t>Plural subject takes plural verb.</a:t>
            </a:r>
          </a:p>
          <a:p>
            <a:r>
              <a:rPr lang="en-US" sz="1900" dirty="0">
                <a:solidFill>
                  <a:schemeClr val="tx1"/>
                </a:solidFill>
              </a:rPr>
              <a:t>Example: They write.</a:t>
            </a:r>
          </a:p>
          <a:p>
            <a:r>
              <a:rPr lang="en-US" sz="1900" dirty="0">
                <a:solidFill>
                  <a:schemeClr val="tx1"/>
                </a:solidFill>
              </a:rPr>
              <a:t>The cats ______(is/are) sleeping.</a:t>
            </a:r>
          </a:p>
          <a:p>
            <a:endParaRPr lang="en-US" sz="4000" dirty="0"/>
          </a:p>
          <a:p>
            <a:endParaRPr lang="en-US" sz="2800" dirty="0"/>
          </a:p>
          <a:p>
            <a:endParaRPr lang="en-US" sz="1800" b="0" i="0" dirty="0">
              <a:solidFill>
                <a:schemeClr val="tx1"/>
              </a:solidFill>
              <a:effectLst/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413657"/>
            <a:ext cx="6637020" cy="424543"/>
          </a:xfrm>
        </p:spPr>
        <p:txBody>
          <a:bodyPr wrap="square" anchor="b">
            <a:normAutofit/>
          </a:bodyPr>
          <a:lstStyle/>
          <a:p>
            <a:r>
              <a:rPr sz="1800" dirty="0"/>
              <a:t>Rule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57201"/>
            <a:ext cx="8458200" cy="249299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Rule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E6DF89-1210-2E46-18F3-AC23DCC4BEA0}"/>
              </a:ext>
            </a:extLst>
          </p:cNvPr>
          <p:cNvSpPr/>
          <p:nvPr/>
        </p:nvSpPr>
        <p:spPr>
          <a:xfrm>
            <a:off x="342899" y="1447801"/>
            <a:ext cx="10880272" cy="4716463"/>
          </a:xfrm>
          <a:prstGeom prst="rect">
            <a:avLst/>
          </a:prstGeom>
        </p:spPr>
        <p:txBody>
          <a:bodyPr vert="horz" lIns="0" tIns="0" rIns="0" bIns="0" numCol="3" spcCol="365760" rtlCol="0">
            <a:normAutofit/>
          </a:bodyPr>
          <a:lstStyle/>
          <a:p>
            <a:pPr lvl="0" defTabSz="685800">
              <a:spcBef>
                <a:spcPts val="450"/>
              </a:spcBef>
              <a:buFont typeface="Arial" panose="020B0604020202020204" pitchFamily="34" charset="0"/>
            </a:pPr>
            <a:r>
              <a:rPr lang="en-US" b="0" cap="none" spc="0" baseline="0" dirty="0"/>
              <a:t>Plural subject takes plural verb.</a:t>
            </a:r>
          </a:p>
          <a:p>
            <a:pPr lvl="0" defTabSz="685800">
              <a:spcBef>
                <a:spcPts val="450"/>
              </a:spcBef>
              <a:buFont typeface="Arial" panose="020B0604020202020204" pitchFamily="34" charset="0"/>
            </a:pPr>
            <a:r>
              <a:rPr lang="en-US" b="0" cap="none" spc="0" baseline="0" dirty="0"/>
              <a:t>Example: They write.</a:t>
            </a:r>
          </a:p>
          <a:p>
            <a:pPr lvl="0" defTabSz="685800">
              <a:spcBef>
                <a:spcPts val="450"/>
              </a:spcBef>
              <a:buFont typeface="Arial" panose="020B0604020202020204" pitchFamily="34" charset="0"/>
            </a:pPr>
            <a:r>
              <a:rPr lang="en-US" b="0" cap="none" spc="0" baseline="0" dirty="0"/>
              <a:t>The cats ______(is/are) </a:t>
            </a:r>
            <a:r>
              <a:rPr lang="en-US" dirty="0"/>
              <a:t>Sleeping</a:t>
            </a:r>
            <a:endParaRPr lang="en-US" b="0" cap="none" spc="0" baseline="0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0CBEC0C-9A3C-C6FC-8FA6-53E46ED9EFB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342900" y="6400799"/>
            <a:ext cx="274320" cy="228600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754380" y="1567543"/>
            <a:ext cx="6637020" cy="150018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Compound subjects joined by 'and' take plural verb.</a:t>
            </a:r>
          </a:p>
          <a:p>
            <a:r>
              <a:rPr lang="en-US" sz="1800" dirty="0">
                <a:solidFill>
                  <a:schemeClr val="tx1"/>
                </a:solidFill>
              </a:rPr>
              <a:t>Example: John and Mary write.</a:t>
            </a:r>
          </a:p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A car and a bike ____ (is/are) my means of transportation</a:t>
            </a:r>
            <a:r>
              <a:rPr lang="en-US" b="0" i="0" dirty="0">
                <a:effectLst/>
              </a:rPr>
              <a:t>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694" y="309171"/>
            <a:ext cx="6637020" cy="431058"/>
          </a:xfrm>
        </p:spPr>
        <p:txBody>
          <a:bodyPr wrap="square" anchor="b">
            <a:normAutofit/>
          </a:bodyPr>
          <a:lstStyle/>
          <a:p>
            <a:r>
              <a:rPr sz="1800" dirty="0"/>
              <a:t>Rule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>
          <a:xfrm>
            <a:off x="591095" y="1371600"/>
            <a:ext cx="6637020" cy="1500188"/>
          </a:xfrm>
        </p:spPr>
        <p:txBody>
          <a:bodyPr>
            <a:normAutofit lnSpcReduction="10000"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Subjects joined by 'or' or 'nor' take verb that agrees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with nearest subject.</a:t>
            </a:r>
          </a:p>
          <a:p>
            <a:r>
              <a:rPr lang="en-US" sz="1600" dirty="0">
                <a:solidFill>
                  <a:schemeClr val="tx1"/>
                </a:solidFill>
              </a:rPr>
              <a:t>Example: Neither John nor Mary writes.</a:t>
            </a:r>
          </a:p>
          <a:p>
            <a:r>
              <a:rPr lang="en-US" sz="1600" b="0" i="0" dirty="0">
                <a:solidFill>
                  <a:schemeClr val="tx1"/>
                </a:solidFill>
                <a:effectLst/>
              </a:rPr>
              <a:t>Neither the serving bowl nor the </a:t>
            </a:r>
            <a:r>
              <a:rPr lang="en-US" sz="1600" dirty="0">
                <a:solidFill>
                  <a:schemeClr val="tx1"/>
                </a:solidFill>
              </a:rPr>
              <a:t>plates</a:t>
            </a:r>
            <a:r>
              <a:rPr lang="en-US" sz="1600" b="0" i="0" dirty="0">
                <a:solidFill>
                  <a:schemeClr val="tx1"/>
                </a:solidFill>
                <a:effectLst/>
              </a:rPr>
              <a:t> ______(go/goes) </a:t>
            </a:r>
          </a:p>
          <a:p>
            <a:pPr marL="0" indent="0"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</a:rPr>
              <a:t>on that shelf.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837" y="250371"/>
            <a:ext cx="6637020" cy="349496"/>
          </a:xfrm>
        </p:spPr>
        <p:txBody>
          <a:bodyPr wrap="square" anchor="b">
            <a:normAutofit/>
          </a:bodyPr>
          <a:lstStyle/>
          <a:p>
            <a:r>
              <a:rPr sz="1800" dirty="0"/>
              <a:t>Rule 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Rule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Indefinite pronouns (everyone, someone) take singular verb.</a:t>
            </a:r>
          </a:p>
          <a:p>
            <a:r>
              <a:rPr sz="1800" dirty="0"/>
              <a:t>Example: Everyone writes.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Each of the participants ____ (was/were) willing to be recorded.</a:t>
            </a: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Rule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 dirty="0"/>
              <a:t>Collective nouns (team, group) take singular verb.</a:t>
            </a:r>
          </a:p>
          <a:p>
            <a:r>
              <a:rPr sz="1800" dirty="0"/>
              <a:t>Example: The team wins.</a:t>
            </a:r>
            <a:endParaRPr lang="en-US" sz="1800" dirty="0"/>
          </a:p>
          <a:p>
            <a:r>
              <a:rPr lang="en-US" sz="1800" b="0" i="0" dirty="0">
                <a:solidFill>
                  <a:srgbClr val="424242"/>
                </a:solidFill>
                <a:effectLst/>
              </a:rPr>
              <a:t>The team ____ (runs/run) during practice.</a:t>
            </a:r>
            <a:endParaRPr sz="1800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Cognizant_2024">
  <a:themeElements>
    <a:clrScheme name="Cognizant v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000048"/>
      </a:accent1>
      <a:accent2>
        <a:srgbClr val="2F78C4"/>
      </a:accent2>
      <a:accent3>
        <a:srgbClr val="92BBE6"/>
      </a:accent3>
      <a:accent4>
        <a:srgbClr val="05819B"/>
      </a:accent4>
      <a:accent5>
        <a:srgbClr val="2E308E"/>
      </a:accent5>
      <a:accent6>
        <a:srgbClr val="D0D0CE"/>
      </a:accent6>
      <a:hlink>
        <a:srgbClr val="2F78C4"/>
      </a:hlink>
      <a:folHlink>
        <a:srgbClr val="92BBE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0000"/>
          </a:lnSpc>
          <a:spcBef>
            <a:spcPts val="600"/>
          </a:spcBef>
          <a:spcAft>
            <a:spcPts val="0"/>
          </a:spcAft>
          <a:defRPr dirty="0" err="1" smtClean="0"/>
        </a:defPPr>
      </a:lstStyle>
    </a:txDef>
  </a:objectDefaults>
  <a:extraClrSchemeLst/>
  <a:custClrLst>
    <a:custClr name="Green">
      <a:srgbClr val="2DB81F"/>
    </a:custClr>
    <a:custClr name="Yellow">
      <a:srgbClr val="E9C71D"/>
    </a:custClr>
    <a:custClr name="Red">
      <a:srgbClr val="B81F2D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Midnight blue 80%">
      <a:srgbClr val="373771"/>
    </a:custClr>
    <a:custClr name="Midnight blue 80%">
      <a:srgbClr val="373771"/>
    </a:custClr>
    <a:custClr name="Dark blue 80%">
      <a:srgbClr val="5B94D1"/>
    </a:custClr>
    <a:custClr name="Light blue 80%">
      <a:srgbClr val="A9C9EC"/>
    </a:custClr>
    <a:custClr name="Darker teal 80%">
      <a:srgbClr val="4C9AB0"/>
    </a:custClr>
    <a:custClr name="Dark plum 80%">
      <a:srgbClr val="5859A6"/>
    </a:custClr>
    <a:custClr name="Light gray 80%">
      <a:srgbClr val="D9D9D8"/>
    </a:custClr>
    <a:custClr name="Dark plum">
      <a:srgbClr val="2E308E"/>
    </a:custClr>
    <a:custClr name="Dark blue">
      <a:srgbClr val="2F78C4"/>
    </a:custClr>
    <a:custClr name="Dark teal">
      <a:srgbClr val="05819B"/>
    </a:custClr>
    <a:custClr name="Midnight blue 60%">
      <a:srgbClr val="666692"/>
    </a:custClr>
    <a:custClr name="Midnight blue 60%">
      <a:srgbClr val="666692"/>
    </a:custClr>
    <a:custClr name="Dark blue 60%">
      <a:srgbClr val="86AEDD"/>
    </a:custClr>
    <a:custClr name="Light blue 60%">
      <a:srgbClr val="BFD6F1"/>
    </a:custClr>
    <a:custClr name="Darker teal 60%">
      <a:srgbClr val="7BB4C3"/>
    </a:custClr>
    <a:custClr name="Dark plum 60%">
      <a:srgbClr val="8283BC"/>
    </a:custClr>
    <a:custClr name="Light gray 60%">
      <a:srgbClr val="E3E3E2"/>
    </a:custClr>
    <a:custClr name="Medium plum">
      <a:srgbClr val="7373D8"/>
    </a:custClr>
    <a:custClr name="Medium blue">
      <a:srgbClr val="6AA2DC"/>
    </a:custClr>
    <a:custClr name="Medium teal">
      <a:srgbClr val="06C7CC"/>
    </a:custClr>
    <a:custClr name="Midnight blue 40%">
      <a:srgbClr val="9999B8"/>
    </a:custClr>
    <a:custClr name="Midnight blue 40%">
      <a:srgbClr val="9999B8"/>
    </a:custClr>
    <a:custClr name="Dark blue 40%">
      <a:srgbClr val="AFC9E8"/>
    </a:custClr>
    <a:custClr name="Light blue 40%">
      <a:srgbClr val="D3E5F5"/>
    </a:custClr>
    <a:custClr name="Darker teal 40%">
      <a:srgbClr val="A9CDD8"/>
    </a:custClr>
    <a:custClr name="Dark plum 40%">
      <a:srgbClr val="ABACD3"/>
    </a:custClr>
    <a:custClr name="Light gray 40%">
      <a:srgbClr val="ECECEB"/>
    </a:custClr>
    <a:custClr name="Light plum">
      <a:srgbClr val="85A0F9"/>
    </a:custClr>
    <a:custClr name="Light blue">
      <a:srgbClr val="92BBE6"/>
    </a:custClr>
    <a:custClr name="Light teal">
      <a:srgbClr val="26EFE9"/>
    </a:custClr>
    <a:custClr name="Midnight blue 20%">
      <a:srgbClr val="CCCCDB"/>
    </a:custClr>
    <a:custClr name="Midnight blue 20%">
      <a:srgbClr val="CCCCDB"/>
    </a:custClr>
    <a:custClr name="Dark blue 20%">
      <a:srgbClr val="D7E5F4"/>
    </a:custClr>
    <a:custClr name="Light blue 20%">
      <a:srgbClr val="EAF2FA"/>
    </a:custClr>
    <a:custClr name="Darker teal 20%">
      <a:srgbClr val="D4E7EB"/>
    </a:custClr>
    <a:custClr name="Dark plum 20%">
      <a:srgbClr val="D5D6E9"/>
    </a:custClr>
    <a:custClr name="Light gray 20%">
      <a:srgbClr val="F6F6F5"/>
    </a:custClr>
  </a:custClrLst>
  <a:extLst>
    <a:ext uri="{05A4C25C-085E-4340-85A3-A5531E510DB2}">
      <thm15:themeFamily xmlns:thm15="http://schemas.microsoft.com/office/thememl/2012/main" name="2_Cognizant_2024" id="{4DB496B1-E6EF-4CBE-9AD1-A2CF8C63C2B7}" vid="{BB4BE9A0-A680-4A25-9195-1AF5CFB8503C}"/>
    </a:ext>
  </a:extLst>
</a:theme>
</file>

<file path=ppt/theme/theme2.xml><?xml version="1.0" encoding="utf-8"?>
<a:theme xmlns:a="http://schemas.openxmlformats.org/drawingml/2006/main" name="1_Cognizant_2024">
  <a:themeElements>
    <a:clrScheme name="Cognizant v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000048"/>
      </a:accent1>
      <a:accent2>
        <a:srgbClr val="2F78C4"/>
      </a:accent2>
      <a:accent3>
        <a:srgbClr val="92BBE6"/>
      </a:accent3>
      <a:accent4>
        <a:srgbClr val="05819B"/>
      </a:accent4>
      <a:accent5>
        <a:srgbClr val="2E308E"/>
      </a:accent5>
      <a:accent6>
        <a:srgbClr val="D0D0CE"/>
      </a:accent6>
      <a:hlink>
        <a:srgbClr val="2F78C4"/>
      </a:hlink>
      <a:folHlink>
        <a:srgbClr val="92BBE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0000"/>
          </a:lnSpc>
          <a:spcBef>
            <a:spcPts val="600"/>
          </a:spcBef>
          <a:spcAft>
            <a:spcPts val="0"/>
          </a:spcAft>
          <a:defRPr dirty="0" err="1" smtClean="0"/>
        </a:defPPr>
      </a:lstStyle>
    </a:txDef>
  </a:objectDefaults>
  <a:extraClrSchemeLst/>
  <a:custClrLst>
    <a:custClr name="Green">
      <a:srgbClr val="2DB81F"/>
    </a:custClr>
    <a:custClr name="Yellow">
      <a:srgbClr val="E9C71D"/>
    </a:custClr>
    <a:custClr name="Red">
      <a:srgbClr val="B81F2D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Midnight blue 80%">
      <a:srgbClr val="373771"/>
    </a:custClr>
    <a:custClr name="Midnight blue 80%">
      <a:srgbClr val="373771"/>
    </a:custClr>
    <a:custClr name="Dark blue 80%">
      <a:srgbClr val="5B94D1"/>
    </a:custClr>
    <a:custClr name="Light blue 80%">
      <a:srgbClr val="A9C9EC"/>
    </a:custClr>
    <a:custClr name="Darker teal 80%">
      <a:srgbClr val="4C9AB0"/>
    </a:custClr>
    <a:custClr name="Dark plum 80%">
      <a:srgbClr val="5859A6"/>
    </a:custClr>
    <a:custClr name="Light gray 80%">
      <a:srgbClr val="D9D9D8"/>
    </a:custClr>
    <a:custClr name="Dark plum">
      <a:srgbClr val="2E308E"/>
    </a:custClr>
    <a:custClr name="Dark blue">
      <a:srgbClr val="2F78C4"/>
    </a:custClr>
    <a:custClr name="Dark teal">
      <a:srgbClr val="05819B"/>
    </a:custClr>
    <a:custClr name="Midnight blue 60%">
      <a:srgbClr val="666692"/>
    </a:custClr>
    <a:custClr name="Midnight blue 60%">
      <a:srgbClr val="666692"/>
    </a:custClr>
    <a:custClr name="Dark blue 60%">
      <a:srgbClr val="86AEDD"/>
    </a:custClr>
    <a:custClr name="Light blue 60%">
      <a:srgbClr val="BFD6F1"/>
    </a:custClr>
    <a:custClr name="Darker teal 60%">
      <a:srgbClr val="7BB4C3"/>
    </a:custClr>
    <a:custClr name="Dark plum 60%">
      <a:srgbClr val="8283BC"/>
    </a:custClr>
    <a:custClr name="Light gray 60%">
      <a:srgbClr val="E3E3E2"/>
    </a:custClr>
    <a:custClr name="Medium plum">
      <a:srgbClr val="7373D8"/>
    </a:custClr>
    <a:custClr name="Medium blue">
      <a:srgbClr val="6AA2DC"/>
    </a:custClr>
    <a:custClr name="Medium teal">
      <a:srgbClr val="06C7CC"/>
    </a:custClr>
    <a:custClr name="Midnight blue 40%">
      <a:srgbClr val="9999B8"/>
    </a:custClr>
    <a:custClr name="Midnight blue 40%">
      <a:srgbClr val="9999B8"/>
    </a:custClr>
    <a:custClr name="Dark blue 40%">
      <a:srgbClr val="AFC9E8"/>
    </a:custClr>
    <a:custClr name="Light blue 40%">
      <a:srgbClr val="D3E5F5"/>
    </a:custClr>
    <a:custClr name="Darker teal 40%">
      <a:srgbClr val="A9CDD8"/>
    </a:custClr>
    <a:custClr name="Dark plum 40%">
      <a:srgbClr val="ABACD3"/>
    </a:custClr>
    <a:custClr name="Light gray 40%">
      <a:srgbClr val="ECECEB"/>
    </a:custClr>
    <a:custClr name="Light plum">
      <a:srgbClr val="85A0F9"/>
    </a:custClr>
    <a:custClr name="Light blue">
      <a:srgbClr val="92BBE6"/>
    </a:custClr>
    <a:custClr name="Light teal">
      <a:srgbClr val="26EFE9"/>
    </a:custClr>
    <a:custClr name="Midnight blue 20%">
      <a:srgbClr val="CCCCDB"/>
    </a:custClr>
    <a:custClr name="Midnight blue 20%">
      <a:srgbClr val="CCCCDB"/>
    </a:custClr>
    <a:custClr name="Dark blue 20%">
      <a:srgbClr val="D7E5F4"/>
    </a:custClr>
    <a:custClr name="Light blue 20%">
      <a:srgbClr val="EAF2FA"/>
    </a:custClr>
    <a:custClr name="Darker teal 20%">
      <a:srgbClr val="D4E7EB"/>
    </a:custClr>
    <a:custClr name="Dark plum 20%">
      <a:srgbClr val="D5D6E9"/>
    </a:custClr>
    <a:custClr name="Light gray 20%">
      <a:srgbClr val="F6F6F5"/>
    </a:custClr>
  </a:custClrLst>
  <a:extLst>
    <a:ext uri="{05A4C25C-085E-4340-85A3-A5531E510DB2}">
      <thm15:themeFamily xmlns:thm15="http://schemas.microsoft.com/office/thememl/2012/main" name="2_Cognizant_2024" id="{4DB496B1-E6EF-4CBE-9AD1-A2CF8C63C2B7}" vid="{BB4BE9A0-A680-4A25-9195-1AF5CFB8503C}"/>
    </a:ext>
  </a:extLst>
</a:theme>
</file>

<file path=ppt/theme/theme3.xml><?xml version="1.0" encoding="utf-8"?>
<a:theme xmlns:a="http://schemas.openxmlformats.org/drawingml/2006/main" name="2_Cognizant_2024">
  <a:themeElements>
    <a:clrScheme name="Cognizant v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000048"/>
      </a:accent1>
      <a:accent2>
        <a:srgbClr val="2F78C4"/>
      </a:accent2>
      <a:accent3>
        <a:srgbClr val="92BBE6"/>
      </a:accent3>
      <a:accent4>
        <a:srgbClr val="05819B"/>
      </a:accent4>
      <a:accent5>
        <a:srgbClr val="2E308E"/>
      </a:accent5>
      <a:accent6>
        <a:srgbClr val="D0D0CE"/>
      </a:accent6>
      <a:hlink>
        <a:srgbClr val="2F78C4"/>
      </a:hlink>
      <a:folHlink>
        <a:srgbClr val="92BBE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0000"/>
          </a:lnSpc>
          <a:spcBef>
            <a:spcPts val="600"/>
          </a:spcBef>
          <a:spcAft>
            <a:spcPts val="0"/>
          </a:spcAft>
          <a:defRPr dirty="0" err="1" smtClean="0"/>
        </a:defPPr>
      </a:lstStyle>
    </a:txDef>
  </a:objectDefaults>
  <a:extraClrSchemeLst/>
  <a:custClrLst>
    <a:custClr name="Green">
      <a:srgbClr val="2DB81F"/>
    </a:custClr>
    <a:custClr name="Yellow">
      <a:srgbClr val="E9C71D"/>
    </a:custClr>
    <a:custClr name="Red">
      <a:srgbClr val="B81F2D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Midnight blue 80%">
      <a:srgbClr val="373771"/>
    </a:custClr>
    <a:custClr name="Midnight blue 80%">
      <a:srgbClr val="373771"/>
    </a:custClr>
    <a:custClr name="Dark blue 80%">
      <a:srgbClr val="5B94D1"/>
    </a:custClr>
    <a:custClr name="Light blue 80%">
      <a:srgbClr val="A9C9EC"/>
    </a:custClr>
    <a:custClr name="Darker teal 80%">
      <a:srgbClr val="4C9AB0"/>
    </a:custClr>
    <a:custClr name="Dark plum 80%">
      <a:srgbClr val="5859A6"/>
    </a:custClr>
    <a:custClr name="Light gray 80%">
      <a:srgbClr val="D9D9D8"/>
    </a:custClr>
    <a:custClr name="Dark plum">
      <a:srgbClr val="2E308E"/>
    </a:custClr>
    <a:custClr name="Dark blue">
      <a:srgbClr val="2F78C4"/>
    </a:custClr>
    <a:custClr name="Dark teal">
      <a:srgbClr val="05819B"/>
    </a:custClr>
    <a:custClr name="Midnight blue 60%">
      <a:srgbClr val="666692"/>
    </a:custClr>
    <a:custClr name="Midnight blue 60%">
      <a:srgbClr val="666692"/>
    </a:custClr>
    <a:custClr name="Dark blue 60%">
      <a:srgbClr val="86AEDD"/>
    </a:custClr>
    <a:custClr name="Light blue 60%">
      <a:srgbClr val="BFD6F1"/>
    </a:custClr>
    <a:custClr name="Darker teal 60%">
      <a:srgbClr val="7BB4C3"/>
    </a:custClr>
    <a:custClr name="Dark plum 60%">
      <a:srgbClr val="8283BC"/>
    </a:custClr>
    <a:custClr name="Light gray 60%">
      <a:srgbClr val="E3E3E2"/>
    </a:custClr>
    <a:custClr name="Medium plum">
      <a:srgbClr val="7373D8"/>
    </a:custClr>
    <a:custClr name="Medium blue">
      <a:srgbClr val="6AA2DC"/>
    </a:custClr>
    <a:custClr name="Medium teal">
      <a:srgbClr val="06C7CC"/>
    </a:custClr>
    <a:custClr name="Midnight blue 40%">
      <a:srgbClr val="9999B8"/>
    </a:custClr>
    <a:custClr name="Midnight blue 40%">
      <a:srgbClr val="9999B8"/>
    </a:custClr>
    <a:custClr name="Dark blue 40%">
      <a:srgbClr val="AFC9E8"/>
    </a:custClr>
    <a:custClr name="Light blue 40%">
      <a:srgbClr val="D3E5F5"/>
    </a:custClr>
    <a:custClr name="Darker teal 40%">
      <a:srgbClr val="A9CDD8"/>
    </a:custClr>
    <a:custClr name="Dark plum 40%">
      <a:srgbClr val="ABACD3"/>
    </a:custClr>
    <a:custClr name="Light gray 40%">
      <a:srgbClr val="ECECEB"/>
    </a:custClr>
    <a:custClr name="Light plum">
      <a:srgbClr val="85A0F9"/>
    </a:custClr>
    <a:custClr name="Light blue">
      <a:srgbClr val="92BBE6"/>
    </a:custClr>
    <a:custClr name="Light teal">
      <a:srgbClr val="26EFE9"/>
    </a:custClr>
    <a:custClr name="Midnight blue 20%">
      <a:srgbClr val="CCCCDB"/>
    </a:custClr>
    <a:custClr name="Midnight blue 20%">
      <a:srgbClr val="CCCCDB"/>
    </a:custClr>
    <a:custClr name="Dark blue 20%">
      <a:srgbClr val="D7E5F4"/>
    </a:custClr>
    <a:custClr name="Light blue 20%">
      <a:srgbClr val="EAF2FA"/>
    </a:custClr>
    <a:custClr name="Darker teal 20%">
      <a:srgbClr val="D4E7EB"/>
    </a:custClr>
    <a:custClr name="Dark plum 20%">
      <a:srgbClr val="D5D6E9"/>
    </a:custClr>
    <a:custClr name="Light gray 20%">
      <a:srgbClr val="F6F6F5"/>
    </a:custClr>
  </a:custClrLst>
  <a:extLst>
    <a:ext uri="{05A4C25C-085E-4340-85A3-A5531E510DB2}">
      <thm15:themeFamily xmlns:thm15="http://schemas.microsoft.com/office/thememl/2012/main" name="2_Cognizant_2024" id="{4DB496B1-E6EF-4CBE-9AD1-A2CF8C63C2B7}" vid="{BB4BE9A0-A680-4A25-9195-1AF5CFB8503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903</Words>
  <Application>Microsoft Office PowerPoint</Application>
  <PresentationFormat>On-screen Show (4:3)</PresentationFormat>
  <Paragraphs>126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Arial</vt:lpstr>
      <vt:lpstr>Cognizant_2024</vt:lpstr>
      <vt:lpstr>1_Cognizant_2024</vt:lpstr>
      <vt:lpstr>2_Cognizant_2024</vt:lpstr>
      <vt:lpstr>Subject Verb Agreement </vt:lpstr>
      <vt:lpstr>Agenda</vt:lpstr>
      <vt:lpstr>Introduction to Subject and Verb</vt:lpstr>
      <vt:lpstr>Rule 1</vt:lpstr>
      <vt:lpstr>Rule 2</vt:lpstr>
      <vt:lpstr>Rule 3</vt:lpstr>
      <vt:lpstr>Rule 4</vt:lpstr>
      <vt:lpstr>Rule 5</vt:lpstr>
      <vt:lpstr>Rule 6</vt:lpstr>
      <vt:lpstr>Rule 7</vt:lpstr>
      <vt:lpstr>Rule 8</vt:lpstr>
      <vt:lpstr>Rule 9</vt:lpstr>
      <vt:lpstr>Rule 10</vt:lpstr>
      <vt:lpstr>Rule 11</vt:lpstr>
      <vt:lpstr>Rule 12</vt:lpstr>
      <vt:lpstr>Rule 13</vt:lpstr>
      <vt:lpstr>Rule 14</vt:lpstr>
      <vt:lpstr>Rule 15</vt:lpstr>
      <vt:lpstr>Rule 16</vt:lpstr>
      <vt:lpstr>Rule 17</vt:lpstr>
      <vt:lpstr>Rule 18</vt:lpstr>
      <vt:lpstr>Rule 19</vt:lpstr>
      <vt:lpstr>Rule 20</vt:lpstr>
      <vt:lpstr>Rule 21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Prajwal, J N (Contractor)</dc:creator>
  <cp:keywords/>
  <dc:description>generated using python-pptx</dc:description>
  <cp:lastModifiedBy>Chaitanya, Sukamanchi (Contractor)</cp:lastModifiedBy>
  <cp:revision>33</cp:revision>
  <dcterms:created xsi:type="dcterms:W3CDTF">2013-01-27T09:14:16Z</dcterms:created>
  <dcterms:modified xsi:type="dcterms:W3CDTF">2025-04-15T04:48:58Z</dcterms:modified>
  <cp:category/>
</cp:coreProperties>
</file>

<file path=docProps/thumbnail.jpeg>
</file>